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A37AB-844B-4099-85BA-0B3612A17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3F834-D9AE-46AF-AE78-9D7CA820D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37DCB-E4C4-4EB0-A16A-90C47434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15C98-6B2F-44E2-980F-9A5BB3075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AAD9C-CB75-4EE0-AA26-77A3DA120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1824F0-E592-4336-880C-02F0E6D0C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CE0370-8C77-491C-80B5-F8FAE014E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A8506-A918-4581-B509-F6939753F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250FD-A50F-462F-B1A7-37423C0B5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D7591-C779-4FE8-B22F-59B471EBA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13AB6-EA2B-4EF8-891F-0D5051E37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411220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医学探究分类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基础医学研究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临床医学研究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公共卫生研究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预防医学研究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基础医学研究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生理学研究主要关注生物体的正常功能和机制，探究生物体在正常状态下的各种生理现象和过程。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生理学研究涉及生物体的各种功能，如消化、呼吸、循环、神经等系统，以及生物分子、细胞和器官等不同层面的研究。这些研究有助于理解生物体的正常生理状态，为疾病的诊断和治疗提供基础。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生理学研究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病理学研究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病理学研究主要探究疾病的发生、发展和转归，以及疾病对机体的影响和机体的反应。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病理学研究涉及疾病的病因、发病机制、病理改变和疾病过程中的各种反应，如炎症、修复和恶化等。这些研究有助于深入了解疾病的本质，为疾病的诊断和治疗提供依据。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药理学研究主要探究药物的作用机制、药效和药代动力学，以及药物对机体的影响。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药理学研究涉及药物的研发、药效测试和临床试验等过程，旨在发现和开发新的药物，并评估其疗效和安全性。这些研究对于药物的合理使用和治疗方案的制定具有重要意义。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药理学研究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毒理学研究主要探究物质对机体的有害影响和作用机制，以及机体的反应和耐受性。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毒理学研究涉及化学物质、物理因素和生物因子等对机体的影响，以及物质在体内的代谢、转化和排泄等过程。这些研究对于评估物质的安全性、制定卫生标准和预防措施具有重要意义。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毒理学研究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https://d.book118.com/496041122022010035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2024-09-04T17:50:26.853</cp:lastPrinted>
  <dcterms:created xsi:type="dcterms:W3CDTF">2024-09-04T09:50:26Z</dcterms:created>
  <dcterms:modified xsi:type="dcterms:W3CDTF">2024-09-04T09:50:28Z</dcterms:modified>
</cp:coreProperties>
</file>