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70E165-D0E9-4570-B53E-5502361DE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8CCFBD-5916-4B9D-ADC6-5F8FD5D1F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D8F8C5-E213-41C6-8A60-AD9F52F3B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8221A1-E99B-43F8-8FFD-480C427E71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6418DD-1BDC-4869-A44C-2D07BBD315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46BAB2-FF02-40DD-9965-08BECB251C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342B44-D3DC-4A00-87C9-B4F4CCA569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F63068-46F0-4073-A7FD-3B6A614547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4CAAB9-F2EE-4A32-9DD2-E81C02D4D7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9F36ED-7A82-427A-B2DE-5A69F98A0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C4DE03-086C-423D-B557-2104F17A29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04124314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银行对公存款营销思路</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汇报人：XXX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对公存款业务概述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营销策略制定</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营销执行与监控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当前金融市场竞争激烈，银行对公存款业务面临诸多挑战。</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企业客户需求多样化，需要银行提供更加专业和个性化的服务。</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互联网和金融科技的快速发展，对传统银行业务模式产生冲击。</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8125" r="812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提高对公存款业务的市场份额和客户满意度。</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建立长期稳定的客户关系，提高客户黏性和忠诚度。</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实现业务规模和效益的持续增长，提升银行整体竞争力。</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对公存款业务概述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对公存款是指企业、机关、事业单位等团体对银行的存款。它是银行资金的重要来源之一，对银行的经营和风险管理具有重要意义。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对公存款的稳定性和规模直接影响到银行的资金成本、信贷投放和盈利能力。同时，对公存款也是银行维护客户关系、拓展市场和提升品牌影响力的重要手段。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875" r="13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对公存款的定义与重要性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83" b="1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随着金融市场的不断发展和金融创新的涌现，对公存款市场面临着日益激烈的竞争。同时，监管政策的调整和利率市场化的推进也对对公存款业务带来了新的挑战和机遇。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市场环境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各家银行为了争夺市场份额，纷纷推出各种优惠措施和个性化服务，以提高客户满意度和忠诚度。此外，非银行金融机构的崛起也对对公存款业务构成了一定的竞争压力。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竞争态势</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当前市场环境与竞争态势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客户需求特点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企业客户对对公存款的需求主要集中在资金安全性、收益性和流动性三个方面。不同行业、规模和类型的企业客户对存款的需求存在差异，因此需要银行提供个性化的服务和解决方案。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客户需求发展趋势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经济的发展和企业经营的不断变化，企业客户对对公存款的需求也在不断变化。例如，随着电子商务的兴起，企业对网上银行和电子支付的需求越来越高；随着国际化进程的加速，企业对跨境金融服务的需求也越来越迫切。</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客户需求分析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营销策略制定</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产品差异化</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根据客户需求，提供个性化的存款产品，如定期存款、通知存款、协定存款等，以满足不同客户的需求。</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创新产品</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不断推出新的存款产品，如智能存款、结构性存款等，以吸引客户的眼球和资金。</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产品组合</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根据客户的不同需求，提供多种存款产品的组合，以降低客户的资金成本和风险。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根据客户的存款金额和期限，提供不同的利率和奖励，以吸引客户的存款。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价格优惠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价格差异化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价格透明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根据市场情况和客户需求，对不同客户实行不同的价格策略，以提高银行的收益。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确保客户了解存款产品的价格构成和计息方式，增强客户对银行的信任和忠诚度。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https://d.book118.com/496041243145010102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2024-09-27T13:11:08.137</cp:lastPrinted>
  <dcterms:created xsi:type="dcterms:W3CDTF">2024-09-27T05:11:08Z</dcterms:created>
  <dcterms:modified xsi:type="dcterms:W3CDTF">2024-09-27T05:11:10Z</dcterms:modified>
</cp:coreProperties>
</file>