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95557-522F-4F16-BB0A-C148649EB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CDFB5-20C4-470A-8A68-BEB5C68FD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92302-B258-46F8-AF29-056A5A816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50E72-C136-4650-80F9-62D2D2D3F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263B0-76DF-4BB6-BF54-015DA2C8C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B8A8E-91D5-4DB3-A593-C4DB93590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F22C7-86C2-4AB5-BCB4-8A666B674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E78F4-9D21-4924-ADA3-913E2C02B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E6B9E-8A18-4D47-BC1B-DE714F75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85249-09C2-4729-AB12-10F0AC201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10AB1-5271-4488-B748-DFB016B89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420350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基于团队的护理质量安全改进计划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通过实施基于团队的护理质量安全改进计划，旨在提高护理服务的质量和安全性，减少医疗差错和不良事件的发生。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应对行业挑战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随着医疗行业的快速发展和患者对服务质量要求的不断提高，传统的护理模式已难以满足需求，需要采取新的措施来应对行业挑战。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通过组建专业的护理团队，并明确各自的职责和角色，可以促进团队成员之间的协作和沟通，提高工作效率和患者满意度。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护理团队负责人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护士长和高级护士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初级护士和护理助手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其他支持人员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团队组成与角色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负责整个护理团队的管理和协调，制定工作计划和目标，监督团队成员的工作表现。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负责具体的护理工作，包括患者照护、病情观察、记录等，同时协助高级护士完成各项任务。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协助负责人进行团队管理，负责指导和监督初级护士的工作，确保各项护理措施得到有效执行。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如营养师、心理咨询师等，根据患者的需要提供相应的专业支持。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部分护理人员在进行护理操作时未能严格遵守操作规程，导致操作失误或不当。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护理记录不完整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护理记录存在漏记、错记等现象，无法准确反映患者的病情变化及护理措施的执行情况。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护理人员与患者及其家属沟通不足，导致患者及其家属对护理工作不满意，甚至引发纠纷。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现有护理质量问题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管理不到位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护理管理部门对护理工作的监督和指导不足，导致护理质量参差不齐。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护理人员素质参差不齐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部分护理人员缺乏责任心和职业道德，对待工作态度不认真，影响护理质量。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部分护理人员缺乏必要的专业知识和技能，无法胜任高质量的护理工作。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护理人员的数量、素质、工作态度等直接影响护理质量。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护理管理部门的组织结构、管理制度、培训机制等对护理质量产生重要影响。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医院设施、设备、环境等也会对护理质量产生一定影响。例如，医院设施陈旧、设备不足或环境嘈杂等都可能干扰护理工作的正常进行，从而影响护理质量。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改进目标与计划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通过优化护理流程、提升护士沟通技巧等方式，提高患者对护理服务的满意度。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加强护士培训，提高护士的专业技能和责任心，降低护理差错的发生率。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降低护理差错率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优化护理资源分配，提高护理工作效率，减少患者等待时间。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缩短患者等待时间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通过持续改进护理流程、提高护士素质等方式，不断提升护理质量，为患者提供更加优质的护理服务。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通过提高护理工作效率、减少不必要的医疗支出等方式，降低医疗成本，提高医院的经济效益。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关注护士的职业发展，提供更多的培训和学习机会，提高护士的职业满意度和归属感。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提高护士职业满意度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中长期目标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成立护理质量改进小组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由护理部领导、护士长、护士代表等组成，负责制定和执行护理质量改进计划。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制定护理质量标准和评价…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根据国家和行业标准，结合医院实际情况，制定护理质量标准和评价体系。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加强护士培训和教育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定期开展护士专业技能培训、职业道德教育等，提高护士的专业素质和责任心。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对现有的护理流程进行全面梳理和优化，减少不必要的环节和浪费，提高工作效率。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定期评估和改进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定期对护理质量进行评估，发现问题及时改进，不断完善护理质量改进计划。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设定明确的沟通目标，确保团队成员理解并遵循。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根据团队需求和项目进展，制定详细的沟通计划，包括会议安排、信息共享等。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40" b="144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结合面对面交流、电话、电子邮件等多种沟通方式，确保信息准确、及时地传达给每个团队成员。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采用多种沟通方式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分配角色与责任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明确每个团队成员的角色和责任，确保大家各司其职、协同工作。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不断强调团队共同目标，激发团队成员的协作意愿。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营造信任与尊重的团队氛围，鼓励成员间相互支持、积极合作。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606" r="2160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认可与奖励团队成就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及时认可并奖励团队的共同成就，激发团队成员的荣誉感和自豪感。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举办团队建设活动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定期组织团队建设活动，如户外拓展、聚餐等，增进团队成员间的了解和信任。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鼓励团队成员参与决策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让团队成员参与决策过程，提高他们的归属感和责任感。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https://d.book118.com/496042035033010040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2024-09-06T10:25:59.871</cp:lastPrinted>
  <dcterms:created xsi:type="dcterms:W3CDTF">2024-09-06T02:25:59Z</dcterms:created>
  <dcterms:modified xsi:type="dcterms:W3CDTF">2024-09-06T02:26:02Z</dcterms:modified>
</cp:coreProperties>
</file>