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BBEEDC-4BB6-43BD-83E3-59830568F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28B80E-FFBB-4492-933E-537FF2EBE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AEE898-8720-4394-9558-A91A88C84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462555-3A57-42F0-8A18-51DF0895A9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7BA2DC-D96B-4963-A3E6-D5A2544A99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A388B7-A1F0-4F5A-852E-1D8BAE92F9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EC1E9C-5CCF-449D-A6CD-517CFB9B5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A85303-9569-4114-8D8D-48EF5BDCE5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5F51C2-12F8-4F0B-8510-9656581D4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D5E9B2-9658-4772-850E-B769829BC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FD15EE-4F4A-440F-BC8A-30D6F14855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604312112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</a:schemeClr>
                </a:solidFill>
                <a:latin typeface="STKaiti"/>
                <a:ea typeface="STKaiti"/>
                <a:cs typeface="STKaiti"/>
              </a:rPr>
              <a:t>党管武装第一书记述职报告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党管武装工作概况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工作成果与亮点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存在的问题与不足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下一步工作计划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当前国际形势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全球政治、经济格局的不断变化，国际关系紧张，地区冲突频发。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国家安全形势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国内面临的安全挑战和威胁，如恐怖主义、分裂势力等。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武装力量建设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武装力量的地位和作用，以及在国家安全和发展中的重要地位。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总结工作成绩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查找和分析工作中存在的问题和不足，提出改进措施。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分析存在问题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明确工作方向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加强党管武装工作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强化党对武装力量的领导，提高武装力量建设的质量和水平。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对过去一段时间的工作进行总结，梳理取得的成绩和经验。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根据当前形势和任务，明确下一步工作的重点和方向。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述职目的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党管武装工作概况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总结词：稳步推进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：在武装力量建设方面，我们始终坚持党对军队的绝对领导，不断加强部队的组织建设、思想建设和作风建设，确保部队始终保持高昂的战斗意志和严明的组织纪律。同时，我们注重提高部队的现代化水平，积极推进科技强军战略，加强信息化、智能化建设，提升部队的综合作战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武装力量建设情况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总结词：严格落实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在军事训练方面，我们严格按照军事训练大纲要求，科学制定训练计划，严密组织训练实施。我们注重训练质量，加强训练监督检查，确保训练效果。同时，我们积极开展实战化训练，加强针对性训练和模拟演练，提高部队应对各种复杂情况的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军事训练开展情况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75049" y="2026920"/>
            <a:ext cx="3466777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总结词：全面覆盖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72018" y="2026920"/>
            <a:ext cx="3466777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在国防教育方面，我们积极开展全民国防教育，加强国防知识普及和宣传。我们通过组织国防教育日活动、开展国防教育进校园、进社区等活动，提高全民国防意识和国家安全意识。同时，我们还加强对部队官兵的思想政治教育，强化他们的使命意识、责任意识和奉献精神。</a:t>
            </a:r>
          </a:p>
        </p:txBody>
      </p:sp>
      <p:sp>
        <p:nvSpPr>
          <p:cNvPr id="6" name="Freeform 6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国防教育实施情况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工作成果与亮点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838" r="1583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加强基层武装部和民兵组织建设，完善组织架构和工作机制，提高组织力和执行力。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组织建设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按照军事训练大纲要求，组织民兵进行军事训练和考核，提高民兵的战斗技能和应急处置能力。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军事训练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积极开展征兵宣传和动员工作，严格落实征兵政策，确保征兵任务完成。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征兵工作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开展全民国防教育活动，提高公民的国防意识和国家安全意识。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国防教育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武装工作成果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29413" y="1744054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6800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积极探索基层武装工作的新思路和新方法，推动基层武装工作创新发展。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72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工作思路创新</a:t>
            </a:r>
          </a:p>
        </p:txBody>
      </p:sp>
      <p:sp>
        <p:nvSpPr>
          <p:cNvPr id="6" name="Freeform 6"/>
          <p:cNvSpPr/>
          <p:nvPr/>
        </p:nvSpPr>
        <p:spPr>
          <a:xfrm>
            <a:off x="4566065" y="1914535"/>
            <a:ext cx="418083" cy="363887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80959" y="168804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027972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建立基层武装工作考核评价机制，激发基层武装工作的积极性和创造性。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06701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工作机制创新</a:t>
            </a:r>
          </a:p>
        </p:txBody>
      </p:sp>
      <p:sp>
        <p:nvSpPr>
          <p:cNvPr id="10" name="Freeform 10"/>
          <p:cNvSpPr/>
          <p:nvPr/>
        </p:nvSpPr>
        <p:spPr>
          <a:xfrm>
            <a:off x="7356302" y="1863389"/>
            <a:ext cx="332068" cy="33206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8825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96211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运用信息化手段，提高基层武装工作的效率和现代化水平。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84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工作手段创新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84167" y="4590972"/>
            <a:ext cx="332068" cy="37464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80959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027972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拓展基层武装工作的领域和范围，将基层武装工作与地方经济社会发展相结合。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06701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工作领域创新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39272" y="4595230"/>
            <a:ext cx="366126" cy="36612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创新工作亮点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某村民兵应急分队建设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通过加强组织领导、完善制度机制、强化训练演练等措施，打造了一支快速反应、处置有力的民兵应急分队，在抗洪抢险、森林灭火等任务中发挥了重要作用。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某街道全民国防教育活动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通过开展形式多样的国防教育活动，提高了公民的国防意识和国家安全意识，营造了关心国防、支持国防的良好氛围。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125" r="221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典型案例分享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https://d.book118.com/496043121120010040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2024-09-06T21:48:36.944</cp:lastPrinted>
  <dcterms:created xsi:type="dcterms:W3CDTF">2024-09-06T13:48:36Z</dcterms:created>
  <dcterms:modified xsi:type="dcterms:W3CDTF">2024-09-06T13:48:38Z</dcterms:modified>
</cp:coreProperties>
</file>