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B01CB-4A56-4B2F-937F-87F15C54B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8CBCE-1358-4ACA-BEC9-6F940274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9D5B2-FB71-4190-820A-C2AADAB0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545F5-B15E-41C9-A223-2AECA906C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FDCCB-5854-4243-9846-0D5ACC6FE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47991-1442-4513-B3AA-A35AFC03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0A385-4D32-471D-8531-079C4D53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C25F1-BCBF-42A3-BB4E-CC38086C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DDC34-0D70-4255-8C9C-6EF5CC13E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0C6D2-D3BC-4437-B3E5-8331EEBB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8BCAC-4306-4312-91B7-22447EE0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321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智能护理互联网+医疗的创新融合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互联网+医疗融合模式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老龄化社会挑战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随着全球老龄化趋势加剧，对医疗和护理服务的需求日益增长，传统医疗体系面临巨大压力。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互联网、物联网、大数据等技术的飞速发展，为医疗护理行业创新提供了有力支持。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提升医疗效率与质量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智能护理与互联网+医疗的融合，有助于提高医疗服务的效率和质量，降低医疗成本，改善患者体验。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发达国家在智能护理和互联网+医疗领域起步较早，已形成了较为成熟的产业生态，包括远程医疗、在线预约、电子病历等应用。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医疗信息化给予高度重视，推动了一系列政策措施，促进了智能护理和互联网+医疗的快速发展。目前，国内已涌现出众多创新型企业，如平安好医生、微医等，在在线问诊、健康管理等领域取得了显著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随着5G、人工智能等技术的进一步普及和应用，智能护理和互联网+医疗将迎来更加广阔的发展空间，包括实现更高效的远程医疗服务、更精准的健康管理以及更智能的护理机器人等。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医护人员可远程监控患者生理数据、设备状态等，确保患者安全及设备正常运行。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环境感知与调节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物联网技术可感知患者周围环境，如温度、湿度、光照等，并自动调节至适宜状态，提高患者舒适度。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设备连接与数据收集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通过物联网技术，将医疗设备、传感器等连接起来，实现实时数据收集与传输。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基于训练好的模型，对患者病情、治疗方案等进行预测与决策支持。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将来自不同数据源的医疗数据进行整合与清洗，提高数据质量。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特征提取与模型训练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从清洗后的数据中提取有用特征，利用机器学习等方法训练模型。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结合患者病史、症状等数据，利用人工智能技术进行自动诊断或辅助诊断。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风险预测与干预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根据患者个体差异及病情特点，提供个性化的治疗建议，提高治疗效果。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利用人工智能技术预测患者可能出现的风险，并提前进行干预，降低医疗风险。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互联网+医疗融合模式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通过互联网技术，患者可以在线预约专家，进行远程视频会诊，打破地域限制，提高就医便利性。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利用可穿戴设备等收集患者的生理数据，通过网络传输给医生进行远程监测和评估，实现对患者健康状况的实时关注。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医生在线开具电子处方，患者可通过互联网购买药品，实现药品的快速配送和用药指导。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电子处方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患者可以通过互联网平台向医生咨询健康问题，获取专业的建议和指导。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761" r="2976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医生或健康专家可以在线开展健康教育课程，普及健康知识，提高公众健康素养。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通过互联网平台，患者可以实现个人健康信息的记录和管理，形成个性化的健康管理计划。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在线健康咨询与教育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通过大数据和人工智能技术，对医学影像、病理切片等进行分析，辅助医生做出更准确的诊断。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利用人工智能技术，对患者症状进行初步分析，为患者推荐合适的科室和医生。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根据患者的病情和诊断结果，利用智能算法为患者制定个性化的治疗方案，提高治疗效果。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38" r="192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智能化诊疗流程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https://d.book118.com/496043214011010050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2024-09-15T03:44:47.155</cp:lastPrinted>
  <dcterms:created xsi:type="dcterms:W3CDTF">2024-09-14T19:44:47Z</dcterms:created>
  <dcterms:modified xsi:type="dcterms:W3CDTF">2024-09-14T19:44:49Z</dcterms:modified>
</cp:coreProperties>
</file>