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B0DE85D-F9DF-4CF2-B12F-76C8EEF153F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2957BBC1-B74A-4D56-A6AB-2A189AC112DD}" type="parTrans" cxnId="{02402056-8517-4320-8E12-A287C91CA7C4}">
      <dgm:prSet/>
      <dgm:spPr/>
      <dgm:t>
        <a:bodyPr/>
        <a:lstStyle/>
        <a:p>
          <a:endParaRPr lang="zh-CN" altLang="en-US"/>
        </a:p>
      </dgm:t>
    </dgm:pt>
    <dgm:pt modelId="{4CD65D7A-991D-4E7C-9DF4-027350B3F3AD}">
      <dgm:prSet/>
      <dgm:spPr>
        <a:solidFill>
          <a:schemeClr val="accent2"/>
        </a:solidFill>
      </dgm:spPr>
      <dgm:t>
        <a:bodyPr/>
        <a:lstStyle/>
        <a:p>
          <a:pPr rtl="0"/>
          <a:r>
            <a:rPr kumimoji="1" lang="zh-CN" b="1" smtClean="0"/>
            <a:t>教练</a:t>
          </a:r>
          <a:r>
            <a:rPr kumimoji="1" lang="en-US" b="1" smtClean="0"/>
            <a:t> Vs </a:t>
          </a:r>
          <a:r>
            <a:rPr kumimoji="1" lang="zh-CN" b="1" smtClean="0"/>
            <a:t>老师</a:t>
          </a:r>
          <a:endParaRPr lang="zh-CN"/>
        </a:p>
      </dgm:t>
    </dgm:pt>
    <dgm:pt modelId="{7644E4A3-142B-4AC1-8754-86099721649F}" type="parTrans" cxnId="{23E8E118-651E-4CA3-8325-2A3A47DA52EE}">
      <dgm:prSet/>
      <dgm:spPr/>
      <dgm:t>
        <a:bodyPr/>
        <a:lstStyle/>
        <a:p>
          <a:endParaRPr lang="zh-CN" altLang="en-US"/>
        </a:p>
      </dgm:t>
    </dgm:pt>
    <dgm:pt modelId="{32194279-D66D-4ACB-9910-8233EB205549}">
      <dgm:prSet/>
      <dgm:spPr/>
      <dgm:t>
        <a:bodyPr/>
        <a:lstStyle/>
        <a:p>
          <a:pPr rtl="0"/>
          <a:r>
            <a:rPr kumimoji="1" lang="zh-CN" b="1" smtClean="0"/>
            <a:t>支持、评估、引导但不掌控</a:t>
          </a:r>
          <a:endParaRPr lang="zh-CN"/>
        </a:p>
      </dgm:t>
    </dgm:pt>
    <dgm:pt modelId="{0DAEFA24-E203-4C13-912C-3D17DC558E6D}" type="sibTrans" cxnId="{23E8E118-651E-4CA3-8325-2A3A47DA52EE}">
      <dgm:prSet/>
      <dgm:spPr/>
      <dgm:t>
        <a:bodyPr/>
        <a:lstStyle/>
        <a:p>
          <a:endParaRPr lang="zh-CN" altLang="en-US"/>
        </a:p>
      </dgm:t>
    </dgm:pt>
    <dgm:pt modelId="{8DB7F0AE-D52D-492D-B5F7-D2E8A68E37EB}" type="sibTrans" cxnId="{02402056-8517-4320-8E12-A287C91CA7C4}">
      <dgm:prSet/>
      <dgm:spPr/>
      <dgm:t>
        <a:bodyPr/>
        <a:lstStyle/>
        <a:p>
          <a:endParaRPr lang="zh-CN" altLang="en-US"/>
        </a:p>
      </dgm:t>
    </dgm:pt>
    <dgm:pt modelId="{3E5AFB35-C701-43AE-8A8B-5942176BC0E9}" type="parTrans" cxnId="{44B7B6AF-3371-40BF-BA23-B4B00B493020}">
      <dgm:prSet/>
      <dgm:spPr/>
      <dgm:t>
        <a:bodyPr/>
        <a:lstStyle/>
        <a:p>
          <a:endParaRPr lang="zh-CN" altLang="en-US"/>
        </a:p>
      </dgm:t>
    </dgm:pt>
    <dgm:pt modelId="{15537C0D-8C04-4CFD-9FC9-C7673BEC34A0}">
      <dgm:prSet/>
      <dgm:spPr>
        <a:solidFill>
          <a:schemeClr val="accent2"/>
        </a:solidFill>
      </dgm:spPr>
      <dgm:t>
        <a:bodyPr/>
        <a:lstStyle/>
        <a:p>
          <a:pPr rtl="0"/>
          <a:r>
            <a:rPr kumimoji="1" lang="zh-CN" b="1" smtClean="0"/>
            <a:t>如何对待得失</a:t>
          </a:r>
          <a:endParaRPr lang="zh-CN"/>
        </a:p>
      </dgm:t>
    </dgm:pt>
    <dgm:pt modelId="{EBBF0BBF-5140-42C2-8A4F-910C1F1586D9}" type="parTrans" cxnId="{DEA7CDA0-06F1-427F-82A4-D166246313E4}">
      <dgm:prSet/>
      <dgm:spPr/>
      <dgm:t>
        <a:bodyPr/>
        <a:lstStyle/>
        <a:p>
          <a:endParaRPr lang="zh-CN" altLang="en-US"/>
        </a:p>
      </dgm:t>
    </dgm:pt>
    <dgm:pt modelId="{C22EB83C-A399-44EE-93B8-05538BD51DE6}">
      <dgm:prSet/>
      <dgm:spPr/>
      <dgm:t>
        <a:bodyPr/>
        <a:lstStyle/>
        <a:p>
          <a:pPr rtl="0"/>
          <a:r>
            <a:rPr kumimoji="1" lang="zh-CN" b="1" smtClean="0"/>
            <a:t>回归学生培养本身，把项目培育作为学生能力培养的抓手</a:t>
          </a:r>
          <a:endParaRPr lang="zh-CN"/>
        </a:p>
      </dgm:t>
    </dgm:pt>
    <dgm:pt modelId="{05E3AE44-62D9-436F-8DB6-C57AEC05A750}" type="sibTrans" cxnId="{DEA7CDA0-06F1-427F-82A4-D166246313E4}">
      <dgm:prSet/>
      <dgm:spPr/>
      <dgm:t>
        <a:bodyPr/>
        <a:lstStyle/>
        <a:p>
          <a:endParaRPr lang="zh-CN" altLang="en-US"/>
        </a:p>
      </dgm:t>
    </dgm:pt>
    <dgm:pt modelId="{E7B30538-9DC6-440B-97BA-0F3217AE8E1A}" type="sibTrans" cxnId="{44B7B6AF-3371-40BF-BA23-B4B00B493020}">
      <dgm:prSet/>
      <dgm:spPr/>
      <dgm:t>
        <a:bodyPr/>
        <a:lstStyle/>
        <a:p>
          <a:endParaRPr lang="zh-CN" altLang="en-US"/>
        </a:p>
      </dgm:t>
    </dgm:pt>
    <dgm:pt modelId="{4BA9ABB0-05CF-493C-9C53-3E731A842D75}" type="parTrans" cxnId="{B840FEB1-CFF0-4BAE-9235-A83FCEE8A704}">
      <dgm:prSet/>
      <dgm:spPr/>
      <dgm:t>
        <a:bodyPr/>
        <a:lstStyle/>
        <a:p>
          <a:endParaRPr lang="zh-CN" altLang="en-US"/>
        </a:p>
      </dgm:t>
    </dgm:pt>
    <dgm:pt modelId="{EEDA80ED-BF30-4276-8B28-335AB3A97AE5}">
      <dgm:prSet/>
      <dgm:spPr>
        <a:solidFill>
          <a:schemeClr val="accent2"/>
        </a:solidFill>
      </dgm:spPr>
      <dgm:t>
        <a:bodyPr/>
        <a:lstStyle/>
        <a:p>
          <a:pPr rtl="0"/>
          <a:r>
            <a:rPr kumimoji="1" lang="zh-CN" b="1" smtClean="0"/>
            <a:t>全方位看待和评估</a:t>
          </a:r>
          <a:endParaRPr lang="zh-CN"/>
        </a:p>
      </dgm:t>
    </dgm:pt>
    <dgm:pt modelId="{DFD27C31-B5DD-41A7-B5D0-BC1DB24D7990}" type="parTrans" cxnId="{8CFB856C-25E5-4918-9289-322C4E7738A1}">
      <dgm:prSet/>
      <dgm:spPr/>
      <dgm:t>
        <a:bodyPr/>
        <a:lstStyle/>
        <a:p>
          <a:endParaRPr lang="zh-CN" altLang="en-US"/>
        </a:p>
      </dgm:t>
    </dgm:pt>
    <dgm:pt modelId="{DBE43BB0-E87D-475A-AD81-436F496F6BA1}">
      <dgm:prSet/>
      <dgm:spPr/>
      <dgm:t>
        <a:bodyPr/>
        <a:lstStyle/>
        <a:p>
          <a:pPr rtl="0"/>
          <a:r>
            <a:rPr kumimoji="1" lang="zh-CN" b="1" smtClean="0"/>
            <a:t>不要回避问题</a:t>
          </a:r>
          <a:endParaRPr lang="zh-CN"/>
        </a:p>
      </dgm:t>
    </dgm:pt>
    <dgm:pt modelId="{324806D1-0667-4D65-A5EA-CB9317F8C614}" type="sibTrans" cxnId="{8CFB856C-25E5-4918-9289-322C4E7738A1}">
      <dgm:prSet/>
      <dgm:spPr/>
      <dgm:t>
        <a:bodyPr/>
        <a:lstStyle/>
        <a:p>
          <a:endParaRPr lang="zh-CN" altLang="en-US"/>
        </a:p>
      </dgm:t>
    </dgm:pt>
    <dgm:pt modelId="{DDA0220B-E8D0-4880-B039-1C57E9DB5419}" type="sibTrans" cxnId="{B840FEB1-CFF0-4BAE-9235-A83FCEE8A704}">
      <dgm:prSet/>
      <dgm:spPr/>
      <dgm:t>
        <a:bodyPr/>
        <a:lstStyle/>
        <a:p>
          <a:endParaRPr lang="zh-CN" altLang="en-US"/>
        </a:p>
      </dgm:t>
    </dgm:pt>
    <dgm:pt modelId="{7F1F8511-B244-45E2-918F-28AAF796E911}" type="parTrans" cxnId="{7FABDBE3-8FA6-4518-9109-0A4361BE13BB}">
      <dgm:prSet/>
      <dgm:spPr/>
      <dgm:t>
        <a:bodyPr/>
        <a:lstStyle/>
        <a:p>
          <a:endParaRPr lang="zh-CN" altLang="en-US"/>
        </a:p>
      </dgm:t>
    </dgm:pt>
    <dgm:pt modelId="{6A87C42A-CD35-401F-8D06-8D55036B84B5}">
      <dgm:prSet/>
      <dgm:spPr>
        <a:solidFill>
          <a:schemeClr val="accent2"/>
        </a:solidFill>
      </dgm:spPr>
      <dgm:t>
        <a:bodyPr/>
        <a:lstStyle/>
        <a:p>
          <a:pPr rtl="0"/>
          <a:r>
            <a:rPr kumimoji="1" lang="zh-CN" b="1" smtClean="0"/>
            <a:t>突破自身研究方向、专业领域的限制</a:t>
          </a:r>
          <a:endParaRPr lang="zh-CN"/>
        </a:p>
      </dgm:t>
    </dgm:pt>
    <dgm:pt modelId="{8833FB96-BB0D-45E1-8B4D-D588E1C43722}" type="parTrans" cxnId="{0B2460CE-D738-4AF4-A8FA-EF796D914C09}">
      <dgm:prSet/>
      <dgm:spPr/>
      <dgm:t>
        <a:bodyPr/>
        <a:lstStyle/>
        <a:p>
          <a:endParaRPr lang="zh-CN" altLang="en-US"/>
        </a:p>
      </dgm:t>
    </dgm:pt>
    <dgm:pt modelId="{003CB214-F19D-4EE8-B6BF-74745EA33FB7}">
      <dgm:prSet/>
      <dgm:spPr/>
      <dgm:t>
        <a:bodyPr/>
        <a:lstStyle/>
        <a:p>
          <a:pPr rtl="0"/>
          <a:r>
            <a:rPr kumimoji="1" lang="zh-CN" b="1" smtClean="0"/>
            <a:t>全方位看待和评估</a:t>
          </a:r>
          <a:endParaRPr lang="zh-CN" altLang="en-US"/>
        </a:p>
      </dgm:t>
    </dgm:pt>
    <dgm:pt modelId="{90769D1C-8573-4415-8E8C-7345956079AB}" type="parTrans" cxnId="{95F73E3F-1868-4A10-9B00-48AAB717E51E}">
      <dgm:prSet/>
      <dgm:spPr/>
      <dgm:t>
        <a:bodyPr/>
        <a:lstStyle/>
        <a:p>
          <a:endParaRPr lang="zh-CN" altLang="en-US"/>
        </a:p>
      </dgm:t>
    </dgm:pt>
    <dgm:pt modelId="{9CAF75D7-A687-4A30-81D2-B2DBF3526E30}">
      <dgm:prSet/>
      <dgm:spPr/>
      <dgm:t>
        <a:bodyPr/>
        <a:lstStyle/>
        <a:p>
          <a:pPr rtl="0"/>
          <a:r>
            <a:rPr kumimoji="1" lang="zh-CN" b="1" smtClean="0"/>
            <a:t>不要回避问题</a:t>
          </a:r>
          <a:endParaRPr lang="zh-CN"/>
        </a:p>
      </dgm:t>
    </dgm:pt>
    <dgm:pt modelId="{028B22B1-0A48-40A2-A260-2980AF14AF87}" type="sibTrans" cxnId="{95F73E3F-1868-4A10-9B00-48AAB717E51E}">
      <dgm:prSet/>
      <dgm:spPr/>
      <dgm:t>
        <a:bodyPr/>
        <a:lstStyle/>
        <a:p>
          <a:endParaRPr lang="zh-CN" altLang="en-US"/>
        </a:p>
      </dgm:t>
    </dgm:pt>
    <dgm:pt modelId="{D237449B-72BE-4045-BF28-C5763E54E580}" type="sibTrans" cxnId="{0B2460CE-D738-4AF4-A8FA-EF796D914C09}">
      <dgm:prSet/>
      <dgm:spPr/>
      <dgm:t>
        <a:bodyPr/>
        <a:lstStyle/>
        <a:p>
          <a:endParaRPr lang="zh-CN" altLang="en-US"/>
        </a:p>
      </dgm:t>
    </dgm:pt>
    <dgm:pt modelId="{A7B328A1-3D5C-4828-84BC-EDABD5342D49}" type="parTrans" cxnId="{8D334E8F-76E7-4CA8-851F-23EED66E2A27}">
      <dgm:prSet/>
      <dgm:spPr/>
      <dgm:t>
        <a:bodyPr/>
        <a:lstStyle/>
        <a:p>
          <a:endParaRPr lang="zh-CN" altLang="en-US"/>
        </a:p>
      </dgm:t>
    </dgm:pt>
    <dgm:pt modelId="{D384DA28-EA02-49F9-B902-51F483A76E4A}">
      <dgm:prSet/>
      <dgm:spPr/>
      <dgm:t>
        <a:bodyPr/>
        <a:lstStyle/>
        <a:p>
          <a:pPr rtl="0"/>
          <a:r>
            <a:rPr kumimoji="1" lang="zh-CN" b="1" smtClean="0"/>
            <a:t>突破自身研究方向、专业领域的限制</a:t>
          </a:r>
          <a:endParaRPr lang="zh-CN"/>
        </a:p>
      </dgm:t>
    </dgm:pt>
    <dgm:pt modelId="{5C3DD3CC-57CB-43CB-B17A-9E66FCDDEFA4}" type="sibTrans" cxnId="{8D334E8F-76E7-4CA8-851F-23EED66E2A27}">
      <dgm:prSet/>
      <dgm:spPr/>
      <dgm:t>
        <a:bodyPr/>
        <a:lstStyle/>
        <a:p>
          <a:endParaRPr lang="zh-CN" altLang="en-US"/>
        </a:p>
      </dgm:t>
    </dgm:pt>
    <dgm:pt modelId="{35A67FE4-BB11-4F2B-A61D-BD0EC8EED053}" type="sibTrans" cxnId="{7FABDBE3-8FA6-4518-9109-0A4361BE13BB}">
      <dgm:prSet/>
      <dgm:spPr/>
      <dgm:t>
        <a:bodyPr/>
        <a:lstStyle/>
        <a:p>
          <a:endParaRPr lang="zh-CN" altLang="en-US"/>
        </a:p>
      </dgm:t>
    </dgm:pt>
    <dgm:pt modelId="{677870C2-847A-44A2-8E67-174F5274D715}" type="pres">
      <dgm:prSet presAssocID="{3B0DE85D-F9DF-4CF2-B12F-76C8EEF153FD}" presName="linear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27DC8455-8992-4F5E-A1F7-CA671F2A1950}" type="pres">
      <dgm:prSet presAssocID="{4CD65D7A-991D-4E7C-9DF4-027350B3F3AD}" presName="parentLin"/>
      <dgm:spPr/>
      <dgm:t>
        <a:bodyPr/>
        <a:lstStyle/>
        <a:p/>
      </dgm:t>
    </dgm:pt>
    <dgm:pt modelId="{DB337768-BCA5-476F-A7DA-1A62E0E1E16B}" type="pres">
      <dgm:prSet presAssocID="{4CD65D7A-991D-4E7C-9DF4-027350B3F3AD}" presName="parentLeftMargin" presStyleLbl="node1" presStyleCnt="4"/>
      <dgm:spPr/>
      <dgm:t>
        <a:bodyPr/>
        <a:lstStyle/>
        <a:p>
          <a:endParaRPr lang="zh-CN" altLang="en-US"/>
        </a:p>
      </dgm:t>
    </dgm:pt>
    <dgm:pt modelId="{3BB4E96B-D864-43B3-A762-7D69976C34F4}" type="pres">
      <dgm:prSet presAssocID="{4CD65D7A-991D-4E7C-9DF4-027350B3F3AD}" presName="parentText" presStyleLbl="node1" presStyleCnt="4" custScaleX="85256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827CDFB-7183-473D-9A59-E60A2366E933}" type="pres">
      <dgm:prSet presAssocID="{4CD65D7A-991D-4E7C-9DF4-027350B3F3AD}" presName="negativeSpace"/>
      <dgm:spPr/>
      <dgm:t>
        <a:bodyPr/>
        <a:lstStyle/>
        <a:p/>
      </dgm:t>
    </dgm:pt>
    <dgm:pt modelId="{7E5E3BF4-DAC4-4260-B599-F661E0826EFC}" type="pres">
      <dgm:prSet presAssocID="{4CD65D7A-991D-4E7C-9DF4-027350B3F3AD}" presName="childText" presStyleLbl="conFgAcc1" presStyleCnt="4" custLinFactNeighborX="72" custLinFactNeighborY="-7426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EB10F76-FCCA-4CED-B12C-E359DF10AE17}" type="pres">
      <dgm:prSet presAssocID="{8DB7F0AE-D52D-492D-B5F7-D2E8A68E37EB}" presName="spaceBetweenRectangles"/>
      <dgm:spPr/>
      <dgm:t>
        <a:bodyPr/>
        <a:lstStyle/>
        <a:p/>
      </dgm:t>
    </dgm:pt>
    <dgm:pt modelId="{3B3797F6-3432-47E9-9269-073C4E0A1EA0}" type="pres">
      <dgm:prSet presAssocID="{15537C0D-8C04-4CFD-9FC9-C7673BEC34A0}" presName="parentLin"/>
      <dgm:spPr/>
      <dgm:t>
        <a:bodyPr/>
        <a:lstStyle/>
        <a:p/>
      </dgm:t>
    </dgm:pt>
    <dgm:pt modelId="{C88D94A6-A173-43DF-8473-94FCD2B80E73}" type="pres">
      <dgm:prSet presAssocID="{15537C0D-8C04-4CFD-9FC9-C7673BEC34A0}" presName="parentLeftMargin" presStyleLbl="node1" presStyleIdx="1" presStyleCnt="4"/>
      <dgm:spPr/>
      <dgm:t>
        <a:bodyPr/>
        <a:lstStyle/>
        <a:p>
          <a:endParaRPr lang="zh-CN" altLang="en-US"/>
        </a:p>
      </dgm:t>
    </dgm:pt>
    <dgm:pt modelId="{1B124618-15DB-417C-B368-E9F77979C5CA}" type="pres">
      <dgm:prSet presAssocID="{15537C0D-8C04-4CFD-9FC9-C7673BEC34A0}" presName="parentText" presStyleLbl="node1" presStyleIdx="1" presStyleCnt="4" custScaleX="83860" custLinFactNeighborX="1435" custLinFactNeighborY="-13586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821E9245-741C-4C25-9A49-6F6537D05A61}" type="pres">
      <dgm:prSet presAssocID="{15537C0D-8C04-4CFD-9FC9-C7673BEC34A0}" presName="negativeSpace"/>
      <dgm:spPr/>
      <dgm:t>
        <a:bodyPr/>
        <a:lstStyle/>
        <a:p/>
      </dgm:t>
    </dgm:pt>
    <dgm:pt modelId="{A0D27B92-0B40-4F22-B9E5-752AD0E859F3}" type="pres">
      <dgm:prSet presAssocID="{15537C0D-8C04-4CFD-9FC9-C7673BEC34A0}" presName="childText" presStyleLbl="conFgAcc1" presStyleIdx="1" presStyleCnt="4" custLinFactNeighborX="72" custLinFactNeighborY="-7426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23B5D2C-59EC-46F0-B79F-970468C700C9}" type="pres">
      <dgm:prSet presAssocID="{E7B30538-9DC6-440B-97BA-0F3217AE8E1A}" presName="spaceBetweenRectangles"/>
      <dgm:spPr/>
      <dgm:t>
        <a:bodyPr/>
        <a:lstStyle/>
        <a:p/>
      </dgm:t>
    </dgm:pt>
    <dgm:pt modelId="{426CB3B1-CA8A-464F-9A6E-8183FF42F21B}" type="pres">
      <dgm:prSet presAssocID="{EEDA80ED-BF30-4276-8B28-335AB3A97AE5}" presName="parentLin"/>
      <dgm:spPr/>
      <dgm:t>
        <a:bodyPr/>
        <a:lstStyle/>
        <a:p/>
      </dgm:t>
    </dgm:pt>
    <dgm:pt modelId="{0BFDA61A-7832-473D-BF2E-C3B0610A703B}" type="pres">
      <dgm:prSet presAssocID="{EEDA80ED-BF30-4276-8B28-335AB3A97AE5}" presName="parentLeftMargin" presStyleLbl="node1" presStyleIdx="2" presStyleCnt="4"/>
      <dgm:spPr/>
      <dgm:t>
        <a:bodyPr/>
        <a:lstStyle/>
        <a:p>
          <a:endParaRPr lang="zh-CN" altLang="en-US"/>
        </a:p>
      </dgm:t>
    </dgm:pt>
    <dgm:pt modelId="{4377BA8F-9CF4-4F8A-9F31-C9AB8889D9AB}" type="pres">
      <dgm:prSet presAssocID="{EEDA80ED-BF30-4276-8B28-335AB3A97AE5}" presName="parentText" presStyleLbl="node1" presStyleIdx="2" presStyleCnt="4" custScaleX="83860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328A09E-9AF6-40C5-B400-B7A5B4B5D1AB}" type="pres">
      <dgm:prSet presAssocID="{EEDA80ED-BF30-4276-8B28-335AB3A97AE5}" presName="negativeSpace"/>
      <dgm:spPr/>
      <dgm:t>
        <a:bodyPr/>
        <a:lstStyle/>
        <a:p/>
      </dgm:t>
    </dgm:pt>
    <dgm:pt modelId="{A560D5EB-348C-4A23-9517-E5CA651A3FD5}" type="pres">
      <dgm:prSet presAssocID="{EEDA80ED-BF30-4276-8B28-335AB3A97AE5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57ED53F3-195F-4309-93CF-D0F9C32829FA}" type="pres">
      <dgm:prSet presAssocID="{DDA0220B-E8D0-4880-B039-1C57E9DB5419}" presName="spaceBetweenRectangles"/>
      <dgm:spPr/>
      <dgm:t>
        <a:bodyPr/>
        <a:lstStyle/>
        <a:p/>
      </dgm:t>
    </dgm:pt>
    <dgm:pt modelId="{C4A6FFFF-1518-4A8F-8C78-5509CB5737C3}" type="pres">
      <dgm:prSet presAssocID="{6A87C42A-CD35-401F-8D06-8D55036B84B5}" presName="parentLin"/>
      <dgm:spPr/>
      <dgm:t>
        <a:bodyPr/>
        <a:lstStyle/>
        <a:p/>
      </dgm:t>
    </dgm:pt>
    <dgm:pt modelId="{F6DB6A3A-2FE4-4F82-A961-E71B19D70BCB}" type="pres">
      <dgm:prSet presAssocID="{6A87C42A-CD35-401F-8D06-8D55036B84B5}" presName="parentLeftMargin" presStyleLbl="node1" presStyleIdx="3" presStyleCnt="4"/>
      <dgm:spPr/>
      <dgm:t>
        <a:bodyPr/>
        <a:lstStyle/>
        <a:p>
          <a:endParaRPr lang="zh-CN" altLang="en-US"/>
        </a:p>
      </dgm:t>
    </dgm:pt>
    <dgm:pt modelId="{082D8274-F8AD-4E1D-97AF-2E653AAB56FC}" type="pres">
      <dgm:prSet presAssocID="{6A87C42A-CD35-401F-8D06-8D55036B84B5}" presName="parentText" presStyleLbl="node1" presStyleIdx="3" presStyleCnt="4" custScaleX="83859">
        <dgm:presLayoutVars>
          <dgm:chMax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086000C-2829-4CC8-893B-BB132F3F9582}" type="pres">
      <dgm:prSet presAssocID="{6A87C42A-CD35-401F-8D06-8D55036B84B5}" presName="negativeSpace"/>
      <dgm:spPr/>
      <dgm:t>
        <a:bodyPr/>
        <a:lstStyle/>
        <a:p/>
      </dgm:t>
    </dgm:pt>
    <dgm:pt modelId="{B9D5ABF0-A591-4EFC-B461-8DD547861CFB}" type="pres">
      <dgm:prSet presAssocID="{6A87C42A-CD35-401F-8D06-8D55036B84B5}" presName="childText" presStyleLbl="conFgAcc1" presStyleIdx="3" presStyleCnt="4" custScaleX="83859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02402056-8517-4320-8E12-A287C91CA7C4}" srcId="{3B0DE85D-F9DF-4CF2-B12F-76C8EEF153FD}" destId="{4CD65D7A-991D-4E7C-9DF4-027350B3F3AD}" srcOrd="0" destOrd="0" parTransId="{2957BBC1-B74A-4D56-A6AB-2A189AC112DD}" sibTransId="{8DB7F0AE-D52D-492D-B5F7-D2E8A68E37EB}"/>
    <dgm:cxn modelId="{23E8E118-651E-4CA3-8325-2A3A47DA52EE}" srcId="{4CD65D7A-991D-4E7C-9DF4-027350B3F3AD}" destId="{32194279-D66D-4ACB-9910-8233EB205549}" srcOrd="0" destOrd="0" parTransId="{7644E4A3-142B-4AC1-8754-86099721649F}" sibTransId="{0DAEFA24-E203-4C13-912C-3D17DC558E6D}"/>
    <dgm:cxn modelId="{44B7B6AF-3371-40BF-BA23-B4B00B493020}" srcId="{3B0DE85D-F9DF-4CF2-B12F-76C8EEF153FD}" destId="{15537C0D-8C04-4CFD-9FC9-C7673BEC34A0}" srcOrd="1" destOrd="0" parTransId="{3E5AFB35-C701-43AE-8A8B-5942176BC0E9}" sibTransId="{E7B30538-9DC6-440B-97BA-0F3217AE8E1A}"/>
    <dgm:cxn modelId="{DEA7CDA0-06F1-427F-82A4-D166246313E4}" srcId="{15537C0D-8C04-4CFD-9FC9-C7673BEC34A0}" destId="{C22EB83C-A399-44EE-93B8-05538BD51DE6}" srcOrd="0" destOrd="0" parTransId="{EBBF0BBF-5140-42C2-8A4F-910C1F1586D9}" sibTransId="{05E3AE44-62D9-436F-8DB6-C57AEC05A750}"/>
    <dgm:cxn modelId="{B840FEB1-CFF0-4BAE-9235-A83FCEE8A704}" srcId="{3B0DE85D-F9DF-4CF2-B12F-76C8EEF153FD}" destId="{EEDA80ED-BF30-4276-8B28-335AB3A97AE5}" srcOrd="2" destOrd="0" parTransId="{4BA9ABB0-05CF-493C-9C53-3E731A842D75}" sibTransId="{DDA0220B-E8D0-4880-B039-1C57E9DB5419}"/>
    <dgm:cxn modelId="{8CFB856C-25E5-4918-9289-322C4E7738A1}" srcId="{EEDA80ED-BF30-4276-8B28-335AB3A97AE5}" destId="{DBE43BB0-E87D-475A-AD81-436F496F6BA1}" srcOrd="0" destOrd="0" parTransId="{DFD27C31-B5DD-41A7-B5D0-BC1DB24D7990}" sibTransId="{324806D1-0667-4D65-A5EA-CB9317F8C614}"/>
    <dgm:cxn modelId="{7FABDBE3-8FA6-4518-9109-0A4361BE13BB}" srcId="{3B0DE85D-F9DF-4CF2-B12F-76C8EEF153FD}" destId="{6A87C42A-CD35-401F-8D06-8D55036B84B5}" srcOrd="3" destOrd="0" parTransId="{7F1F8511-B244-45E2-918F-28AAF796E911}" sibTransId="{35A67FE4-BB11-4F2B-A61D-BD0EC8EED053}"/>
    <dgm:cxn modelId="{0B2460CE-D738-4AF4-A8FA-EF796D914C09}" srcId="{6A87C42A-CD35-401F-8D06-8D55036B84B5}" destId="{003CB214-F19D-4EE8-B6BF-74745EA33FB7}" srcOrd="0" destOrd="0" parTransId="{8833FB96-BB0D-45E1-8B4D-D588E1C43722}" sibTransId="{D237449B-72BE-4045-BF28-C5763E54E580}"/>
    <dgm:cxn modelId="{95F73E3F-1868-4A10-9B00-48AAB717E51E}" srcId="{003CB214-F19D-4EE8-B6BF-74745EA33FB7}" destId="{9CAF75D7-A687-4A30-81D2-B2DBF3526E30}" srcOrd="0" destOrd="0" parTransId="{90769D1C-8573-4415-8E8C-7345956079AB}" sibTransId="{028B22B1-0A48-40A2-A260-2980AF14AF87}"/>
    <dgm:cxn modelId="{8D334E8F-76E7-4CA8-851F-23EED66E2A27}" srcId="{6A87C42A-CD35-401F-8D06-8D55036B84B5}" destId="{D384DA28-EA02-49F9-B902-51F483A76E4A}" srcOrd="1" destOrd="0" parTransId="{A7B328A1-3D5C-4828-84BC-EDABD5342D49}" sibTransId="{5C3DD3CC-57CB-43CB-B17A-9E66FCDDEFA4}"/>
    <dgm:cxn modelId="{D259D1D7-F108-4089-ADA2-515ACF463170}" type="presOf" srcId="{3B0DE85D-F9DF-4CF2-B12F-76C8EEF153FD}" destId="{677870C2-847A-44A2-8E67-174F5274D715}" srcOrd="0" destOrd="0" presId="urn:microsoft.com/office/officeart/2005/8/layout/list1"/>
    <dgm:cxn modelId="{5C8471CE-8C39-4BE7-B64E-7F0466BBF5F7}" type="presParOf" srcId="{677870C2-847A-44A2-8E67-174F5274D715}" destId="{27DC8455-8992-4F5E-A1F7-CA671F2A1950}" srcOrd="0" destOrd="0" presId="urn:microsoft.com/office/officeart/2005/8/layout/list1"/>
    <dgm:cxn modelId="{1470EA7C-EB29-4F8F-A667-C795467B8D28}" type="presParOf" srcId="{27DC8455-8992-4F5E-A1F7-CA671F2A1950}" destId="{DB337768-BCA5-476F-A7DA-1A62E0E1E16B}" srcOrd="0" destOrd="0" presId="urn:microsoft.com/office/officeart/2005/8/layout/list1"/>
    <dgm:cxn modelId="{F83F560D-8B70-4BAD-9E9F-9705552522D4}" type="presOf" srcId="{4CD65D7A-991D-4E7C-9DF4-027350B3F3AD}" destId="{DB337768-BCA5-476F-A7DA-1A62E0E1E16B}" srcOrd="0" destOrd="0" presId="urn:microsoft.com/office/officeart/2005/8/layout/list1"/>
    <dgm:cxn modelId="{442020B7-3130-4520-B716-5414670C2670}" type="presParOf" srcId="{27DC8455-8992-4F5E-A1F7-CA671F2A1950}" destId="{3BB4E96B-D864-43B3-A762-7D69976C34F4}" srcOrd="1" destOrd="0" presId="urn:microsoft.com/office/officeart/2005/8/layout/list1"/>
    <dgm:cxn modelId="{A2E04E7B-8603-428D-81CA-DD95FC333F4F}" type="presOf" srcId="{4CD65D7A-991D-4E7C-9DF4-027350B3F3AD}" destId="{3BB4E96B-D864-43B3-A762-7D69976C34F4}" srcOrd="1" destOrd="0" presId="urn:microsoft.com/office/officeart/2005/8/layout/list1"/>
    <dgm:cxn modelId="{9C6564ED-675F-4F11-92B3-5EAA1677C050}" type="presParOf" srcId="{677870C2-847A-44A2-8E67-174F5274D715}" destId="{D827CDFB-7183-473D-9A59-E60A2366E933}" srcOrd="1" destOrd="0" presId="urn:microsoft.com/office/officeart/2005/8/layout/list1"/>
    <dgm:cxn modelId="{B5485F6F-B692-4CCB-9DE2-19C433C9A6E3}" type="presParOf" srcId="{677870C2-847A-44A2-8E67-174F5274D715}" destId="{7E5E3BF4-DAC4-4260-B599-F661E0826EFC}" srcOrd="2" destOrd="0" presId="urn:microsoft.com/office/officeart/2005/8/layout/list1"/>
    <dgm:cxn modelId="{DF8C5B2D-CFAB-4E94-9AE3-6E7F7B3A480A}" type="presOf" srcId="{32194279-D66D-4ACB-9910-8233EB205549}" destId="{7E5E3BF4-DAC4-4260-B599-F661E0826EFC}" srcOrd="0" destOrd="0" presId="urn:microsoft.com/office/officeart/2005/8/layout/list1"/>
    <dgm:cxn modelId="{1D425202-E951-40B5-9122-8E6C07254EFD}" type="presParOf" srcId="{677870C2-847A-44A2-8E67-174F5274D715}" destId="{BEB10F76-FCCA-4CED-B12C-E359DF10AE17}" srcOrd="3" destOrd="0" presId="urn:microsoft.com/office/officeart/2005/8/layout/list1"/>
    <dgm:cxn modelId="{0592E1B9-8AAF-4734-B287-08FB1C325451}" type="presParOf" srcId="{677870C2-847A-44A2-8E67-174F5274D715}" destId="{3B3797F6-3432-47E9-9269-073C4E0A1EA0}" srcOrd="4" destOrd="0" presId="urn:microsoft.com/office/officeart/2005/8/layout/list1"/>
    <dgm:cxn modelId="{CF31508F-B936-475C-A2CC-5036B5694D3C}" type="presParOf" srcId="{3B3797F6-3432-47E9-9269-073C4E0A1EA0}" destId="{C88D94A6-A173-43DF-8473-94FCD2B80E73}" srcOrd="0" destOrd="0" presId="urn:microsoft.com/office/officeart/2005/8/layout/list1"/>
    <dgm:cxn modelId="{F41F201C-FFB3-4873-8AD4-3BA0FEBB1FD2}" type="presOf" srcId="{15537C0D-8C04-4CFD-9FC9-C7673BEC34A0}" destId="{C88D94A6-A173-43DF-8473-94FCD2B80E73}" srcOrd="0" destOrd="0" presId="urn:microsoft.com/office/officeart/2005/8/layout/list1"/>
    <dgm:cxn modelId="{A4339B7D-141C-4680-A62F-AC1D54F0B4AF}" type="presParOf" srcId="{3B3797F6-3432-47E9-9269-073C4E0A1EA0}" destId="{1B124618-15DB-417C-B368-E9F77979C5CA}" srcOrd="1" destOrd="0" presId="urn:microsoft.com/office/officeart/2005/8/layout/list1"/>
    <dgm:cxn modelId="{884D3D6B-3A36-4D47-BD84-26ACCF01839A}" type="presOf" srcId="{15537C0D-8C04-4CFD-9FC9-C7673BEC34A0}" destId="{1B124618-15DB-417C-B368-E9F77979C5CA}" srcOrd="1" destOrd="0" presId="urn:microsoft.com/office/officeart/2005/8/layout/list1"/>
    <dgm:cxn modelId="{26C8EA7C-FBE7-4DBF-8866-6658B4DE79C9}" type="presParOf" srcId="{677870C2-847A-44A2-8E67-174F5274D715}" destId="{821E9245-741C-4C25-9A49-6F6537D05A61}" srcOrd="5" destOrd="0" presId="urn:microsoft.com/office/officeart/2005/8/layout/list1"/>
    <dgm:cxn modelId="{C8BA3F61-651C-4F4F-BC67-85C0DCFCD577}" type="presParOf" srcId="{677870C2-847A-44A2-8E67-174F5274D715}" destId="{A0D27B92-0B40-4F22-B9E5-752AD0E859F3}" srcOrd="6" destOrd="0" presId="urn:microsoft.com/office/officeart/2005/8/layout/list1"/>
    <dgm:cxn modelId="{983DD56F-9FF3-4CA0-860E-21A41F80815C}" type="presOf" srcId="{C22EB83C-A399-44EE-93B8-05538BD51DE6}" destId="{A0D27B92-0B40-4F22-B9E5-752AD0E859F3}" srcOrd="0" destOrd="0" presId="urn:microsoft.com/office/officeart/2005/8/layout/list1"/>
    <dgm:cxn modelId="{3C7F43BB-973A-469D-825A-8EE21BE1F695}" type="presParOf" srcId="{677870C2-847A-44A2-8E67-174F5274D715}" destId="{B23B5D2C-59EC-46F0-B79F-970468C700C9}" srcOrd="7" destOrd="0" presId="urn:microsoft.com/office/officeart/2005/8/layout/list1"/>
    <dgm:cxn modelId="{C18909AB-C671-4B47-9AD4-0495ADFD48E6}" type="presParOf" srcId="{677870C2-847A-44A2-8E67-174F5274D715}" destId="{426CB3B1-CA8A-464F-9A6E-8183FF42F21B}" srcOrd="8" destOrd="0" presId="urn:microsoft.com/office/officeart/2005/8/layout/list1"/>
    <dgm:cxn modelId="{D12ACA17-FB56-4517-A1B5-04B2D7E32DA4}" type="presParOf" srcId="{426CB3B1-CA8A-464F-9A6E-8183FF42F21B}" destId="{0BFDA61A-7832-473D-BF2E-C3B0610A703B}" srcOrd="0" destOrd="0" presId="urn:microsoft.com/office/officeart/2005/8/layout/list1"/>
    <dgm:cxn modelId="{7CFC4998-BEFF-455B-96C3-E20DAB9A5AFD}" type="presOf" srcId="{EEDA80ED-BF30-4276-8B28-335AB3A97AE5}" destId="{0BFDA61A-7832-473D-BF2E-C3B0610A703B}" srcOrd="0" destOrd="0" presId="urn:microsoft.com/office/officeart/2005/8/layout/list1"/>
    <dgm:cxn modelId="{C62C3422-5D92-4336-91E1-0F551D52BFB5}" type="presParOf" srcId="{426CB3B1-CA8A-464F-9A6E-8183FF42F21B}" destId="{4377BA8F-9CF4-4F8A-9F31-C9AB8889D9AB}" srcOrd="1" destOrd="0" presId="urn:microsoft.com/office/officeart/2005/8/layout/list1"/>
    <dgm:cxn modelId="{2CCC17D3-76A8-4447-B96D-3E22E391BBB7}" type="presOf" srcId="{EEDA80ED-BF30-4276-8B28-335AB3A97AE5}" destId="{4377BA8F-9CF4-4F8A-9F31-C9AB8889D9AB}" srcOrd="1" destOrd="0" presId="urn:microsoft.com/office/officeart/2005/8/layout/list1"/>
    <dgm:cxn modelId="{6ECB772C-684C-4B2C-9461-1DC706DFFCA1}" type="presParOf" srcId="{677870C2-847A-44A2-8E67-174F5274D715}" destId="{E328A09E-9AF6-40C5-B400-B7A5B4B5D1AB}" srcOrd="9" destOrd="0" presId="urn:microsoft.com/office/officeart/2005/8/layout/list1"/>
    <dgm:cxn modelId="{93AF3446-2CB1-4526-A8DC-46268498A2FD}" type="presParOf" srcId="{677870C2-847A-44A2-8E67-174F5274D715}" destId="{A560D5EB-348C-4A23-9517-E5CA651A3FD5}" srcOrd="10" destOrd="0" presId="urn:microsoft.com/office/officeart/2005/8/layout/list1"/>
    <dgm:cxn modelId="{F8198918-F828-4CD9-A63A-BECA0265EA55}" type="presOf" srcId="{DBE43BB0-E87D-475A-AD81-436F496F6BA1}" destId="{A560D5EB-348C-4A23-9517-E5CA651A3FD5}" srcOrd="0" destOrd="0" presId="urn:microsoft.com/office/officeart/2005/8/layout/list1"/>
    <dgm:cxn modelId="{26EE550B-663F-4FD9-B0EE-684BEF56735D}" type="presParOf" srcId="{677870C2-847A-44A2-8E67-174F5274D715}" destId="{57ED53F3-195F-4309-93CF-D0F9C32829FA}" srcOrd="11" destOrd="0" presId="urn:microsoft.com/office/officeart/2005/8/layout/list1"/>
    <dgm:cxn modelId="{7389E0B2-3465-4199-9BFE-F9CBB6D36DB6}" type="presParOf" srcId="{677870C2-847A-44A2-8E67-174F5274D715}" destId="{C4A6FFFF-1518-4A8F-8C78-5509CB5737C3}" srcOrd="12" destOrd="0" presId="urn:microsoft.com/office/officeart/2005/8/layout/list1"/>
    <dgm:cxn modelId="{4D0BD9CE-E45D-4A21-98C4-0802495D58A5}" type="presParOf" srcId="{C4A6FFFF-1518-4A8F-8C78-5509CB5737C3}" destId="{F6DB6A3A-2FE4-4F82-A961-E71B19D70BCB}" srcOrd="0" destOrd="0" presId="urn:microsoft.com/office/officeart/2005/8/layout/list1"/>
    <dgm:cxn modelId="{B88D0102-70A2-43BE-AD06-B27132F8FC58}" type="presOf" srcId="{6A87C42A-CD35-401F-8D06-8D55036B84B5}" destId="{F6DB6A3A-2FE4-4F82-A961-E71B19D70BCB}" srcOrd="0" destOrd="0" presId="urn:microsoft.com/office/officeart/2005/8/layout/list1"/>
    <dgm:cxn modelId="{7C5966BA-B6C6-409F-A209-70F70B439CE1}" type="presParOf" srcId="{C4A6FFFF-1518-4A8F-8C78-5509CB5737C3}" destId="{082D8274-F8AD-4E1D-97AF-2E653AAB56FC}" srcOrd="1" destOrd="0" presId="urn:microsoft.com/office/officeart/2005/8/layout/list1"/>
    <dgm:cxn modelId="{60193383-465A-46EF-839F-1701C3408A30}" type="presOf" srcId="{6A87C42A-CD35-401F-8D06-8D55036B84B5}" destId="{082D8274-F8AD-4E1D-97AF-2E653AAB56FC}" srcOrd="1" destOrd="0" presId="urn:microsoft.com/office/officeart/2005/8/layout/list1"/>
    <dgm:cxn modelId="{B6534074-61E3-41A6-9EFE-13A996B081CE}" type="presParOf" srcId="{677870C2-847A-44A2-8E67-174F5274D715}" destId="{D086000C-2829-4CC8-893B-BB132F3F9582}" srcOrd="13" destOrd="0" presId="urn:microsoft.com/office/officeart/2005/8/layout/list1"/>
    <dgm:cxn modelId="{AB3C3EB8-BF01-4519-BE37-467FD5FFDBB7}" type="presParOf" srcId="{677870C2-847A-44A2-8E67-174F5274D715}" destId="{B9D5ABF0-A591-4EFC-B461-8DD547861CFB}" srcOrd="14" destOrd="0" presId="urn:microsoft.com/office/officeart/2005/8/layout/list1"/>
    <dgm:cxn modelId="{5CD33C53-85A9-4D07-91AB-19366038729D}" type="presOf" srcId="{003CB214-F19D-4EE8-B6BF-74745EA33FB7}" destId="{B9D5ABF0-A591-4EFC-B461-8DD547861CFB}" srcOrd="0" destOrd="0" presId="urn:microsoft.com/office/officeart/2005/8/layout/list1"/>
    <dgm:cxn modelId="{8227CA36-FB17-4427-AF4F-0833A03AE0E3}" type="presOf" srcId="{9CAF75D7-A687-4A30-81D2-B2DBF3526E30}" destId="{B9D5ABF0-A591-4EFC-B461-8DD547861CFB}" srcOrd="0" destOrd="1" presId="urn:microsoft.com/office/officeart/2005/8/layout/list1"/>
    <dgm:cxn modelId="{0AEF3135-9F9C-4069-AAE5-6AEDAE5AC68A}" type="presOf" srcId="{D384DA28-EA02-49F9-B902-51F483A76E4A}" destId="{B9D5ABF0-A591-4EFC-B461-8DD547861CFB}" srcOrd="0" destOrd="2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8372163" cy="4921498"/>
        <a:chExt cx="8372163" cy="4921498"/>
      </a:xfrm>
    </dsp:grpSpPr>
    <dsp:sp modelId="">
      <dsp:nvSpPr>
        <dsp:cNvPr id="5" name="矩形 4"/>
        <dsp:cNvSpPr/>
      </dsp:nvSpPr>
      <dsp:spPr bwMode="white">
        <a:xfrm>
          <a:off x="0" y="2074396"/>
          <a:ext cx="8372163" cy="1260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649772" tIns="104139" rIns="649772" bIns="35560" anchor="t"/>
        <a:lstStyle>
          <a:lvl2pPr marL="57150" indent="-57150">
            <a:defRPr sz="500"/>
          </a:lvl2pPr>
          <a:lvl3pPr marL="114300" indent="-57150">
            <a:defRPr sz="500"/>
          </a:lvl3pPr>
          <a:lvl4pPr marL="171450" indent="-57150">
            <a:defRPr sz="500"/>
          </a:lvl4pPr>
          <a:lvl5pPr marL="228600" indent="-57150">
            <a:defRPr sz="500"/>
          </a:lvl5pPr>
          <a:lvl6pPr marL="285750" indent="-57150">
            <a:defRPr sz="500"/>
          </a:lvl6pPr>
          <a:lvl7pPr marL="342900" indent="-57150">
            <a:defRPr sz="500"/>
          </a:lvl7pPr>
          <a:lvl8pPr marL="400050" indent="-57150">
            <a:defRPr sz="500"/>
          </a:lvl8pPr>
          <a:lvl9pPr marL="457200" indent="-57150">
            <a:defRPr sz="500"/>
          </a:lvl9pPr>
        </a:lstStyle>
        <a:p>
          <a:pPr lvl="1" algn="l" rtl="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1" lang="zh-CN" b="1" smtClean="0">
              <a:solidFill>
                <a:schemeClr val="dk1"/>
              </a:solidFill>
            </a:rPr>
            <a:t>支持、评估、引导但不掌控</a:t>
          </a:r>
          <a:endParaRPr lang="zh-CN">
            <a:solidFill>
              <a:schemeClr val="dk1"/>
            </a:solidFill>
          </a:endParaRPr>
        </a:p>
      </dsp:txBody>
      <dsp:txXfrm>
        <a:off x="0" y="2074396"/>
        <a:ext cx="8372163" cy="126000"/>
      </dsp:txXfrm>
    </dsp:sp>
    <dsp:sp modelId="">
      <dsp:nvSpPr>
        <dsp:cNvPr id="4" name="圆角矩形 3"/>
        <dsp:cNvSpPr/>
      </dsp:nvSpPr>
      <dsp:spPr bwMode="white">
        <a:xfrm>
          <a:off x="418608" y="2020649"/>
          <a:ext cx="4996440" cy="147600"/>
        </a:xfrm>
        <a:prstGeom prst="round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21513" tIns="0" rIns="221513" bIns="0" anchor="ctr"/>
        <a:lstStyle>
          <a:lvl2pPr marL="57150" indent="-57150">
            <a:defRPr sz="300"/>
          </a:lvl2pPr>
          <a:lvl3pPr marL="114300" indent="-57150">
            <a:defRPr sz="300"/>
          </a:lvl3pPr>
          <a:lvl4pPr marL="171450" indent="-57150">
            <a:defRPr sz="300"/>
          </a:lvl4pPr>
          <a:lvl5pPr marL="228600" indent="-57150">
            <a:defRPr sz="300"/>
          </a:lvl5pPr>
          <a:lvl6pPr marL="285750" indent="-57150">
            <a:defRPr sz="300"/>
          </a:lvl6pPr>
          <a:lvl7pPr marL="342900" indent="-57150">
            <a:defRPr sz="300"/>
          </a:lvl7pPr>
          <a:lvl8pPr marL="400050" indent="-57150">
            <a:defRPr sz="300"/>
          </a:lvl8pPr>
          <a:lvl9pPr marL="457200" indent="-57150">
            <a:defRPr sz="300"/>
          </a:lvl9pPr>
        </a:lstStyle>
        <a:p>
          <a:pPr lvl="0" algn="l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kumimoji="1" lang="zh-CN" b="1" smtClean="0"/>
            <a:t>教练</a:t>
          </a:r>
          <a:r>
            <a:rPr kumimoji="1" lang="en-US" b="1" smtClean="0"/>
            <a:t> Vs </a:t>
          </a:r>
          <a:r>
            <a:rPr kumimoji="1" lang="zh-CN" b="1" smtClean="0"/>
            <a:t>老师</a:t>
          </a:r>
          <a:endParaRPr lang="zh-CN"/>
        </a:p>
      </dsp:txBody>
      <dsp:txXfrm>
        <a:off x="418608" y="2020649"/>
        <a:ext cx="4996440" cy="147600"/>
      </dsp:txXfrm>
    </dsp:sp>
    <dsp:sp modelId="">
      <dsp:nvSpPr>
        <dsp:cNvPr id="8" name="矩形 7"/>
        <dsp:cNvSpPr/>
      </dsp:nvSpPr>
      <dsp:spPr bwMode="white">
        <a:xfrm>
          <a:off x="0" y="2301196"/>
          <a:ext cx="8372163" cy="1260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649772" tIns="104139" rIns="649772" bIns="35560" anchor="t"/>
        <a:lstStyle>
          <a:lvl2pPr marL="57150" indent="-57150">
            <a:defRPr sz="500"/>
          </a:lvl2pPr>
          <a:lvl3pPr marL="114300" indent="-57150">
            <a:defRPr sz="500"/>
          </a:lvl3pPr>
          <a:lvl4pPr marL="171450" indent="-57150">
            <a:defRPr sz="500"/>
          </a:lvl4pPr>
          <a:lvl5pPr marL="228600" indent="-57150">
            <a:defRPr sz="500"/>
          </a:lvl5pPr>
          <a:lvl6pPr marL="285750" indent="-57150">
            <a:defRPr sz="500"/>
          </a:lvl6pPr>
          <a:lvl7pPr marL="342900" indent="-57150">
            <a:defRPr sz="500"/>
          </a:lvl7pPr>
          <a:lvl8pPr marL="400050" indent="-57150">
            <a:defRPr sz="500"/>
          </a:lvl8pPr>
          <a:lvl9pPr marL="457200" indent="-57150">
            <a:defRPr sz="500"/>
          </a:lvl9pPr>
        </a:lstStyle>
        <a:p>
          <a:pPr lvl="1" algn="l" rtl="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1" lang="zh-CN" b="1" smtClean="0">
              <a:solidFill>
                <a:schemeClr val="dk1"/>
              </a:solidFill>
            </a:rPr>
            <a:t>回归学生培养本身，把项目培育作为学生能力培养的抓手</a:t>
          </a:r>
          <a:endParaRPr lang="zh-CN">
            <a:solidFill>
              <a:schemeClr val="dk1"/>
            </a:solidFill>
          </a:endParaRPr>
        </a:p>
      </dsp:txBody>
      <dsp:txXfrm>
        <a:off x="0" y="2301196"/>
        <a:ext cx="8372163" cy="126000"/>
      </dsp:txXfrm>
    </dsp:sp>
    <dsp:sp modelId="">
      <dsp:nvSpPr>
        <dsp:cNvPr id="7" name="圆角矩形 6"/>
        <dsp:cNvSpPr/>
      </dsp:nvSpPr>
      <dsp:spPr bwMode="white">
        <a:xfrm>
          <a:off x="424615" y="2227396"/>
          <a:ext cx="4914627" cy="147600"/>
        </a:xfrm>
        <a:prstGeom prst="round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21513" tIns="0" rIns="221513" bIns="0" anchor="ctr"/>
        <a:lstStyle>
          <a:lvl2pPr marL="57150" indent="-57150">
            <a:defRPr sz="300"/>
          </a:lvl2pPr>
          <a:lvl3pPr marL="114300" indent="-57150">
            <a:defRPr sz="300"/>
          </a:lvl3pPr>
          <a:lvl4pPr marL="171450" indent="-57150">
            <a:defRPr sz="300"/>
          </a:lvl4pPr>
          <a:lvl5pPr marL="228600" indent="-57150">
            <a:defRPr sz="300"/>
          </a:lvl5pPr>
          <a:lvl6pPr marL="285750" indent="-57150">
            <a:defRPr sz="300"/>
          </a:lvl6pPr>
          <a:lvl7pPr marL="342900" indent="-57150">
            <a:defRPr sz="300"/>
          </a:lvl7pPr>
          <a:lvl8pPr marL="400050" indent="-57150">
            <a:defRPr sz="300"/>
          </a:lvl8pPr>
          <a:lvl9pPr marL="457200" indent="-57150">
            <a:defRPr sz="300"/>
          </a:lvl9pPr>
        </a:lstStyle>
        <a:p>
          <a:pPr lvl="0" algn="l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kumimoji="1" lang="zh-CN" b="1" smtClean="0"/>
            <a:t>如何对待得失</a:t>
          </a:r>
          <a:endParaRPr lang="zh-CN"/>
        </a:p>
      </dsp:txBody>
      <dsp:txXfrm>
        <a:off x="424615" y="2227396"/>
        <a:ext cx="4914627" cy="147600"/>
      </dsp:txXfrm>
    </dsp:sp>
    <dsp:sp modelId="">
      <dsp:nvSpPr>
        <dsp:cNvPr id="11" name="矩形 10"/>
        <dsp:cNvSpPr/>
      </dsp:nvSpPr>
      <dsp:spPr bwMode="white">
        <a:xfrm>
          <a:off x="0" y="2548049"/>
          <a:ext cx="8372163" cy="1260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649772" tIns="104139" rIns="649772" bIns="35560" anchor="t"/>
        <a:lstStyle>
          <a:lvl2pPr marL="57150" indent="-57150">
            <a:defRPr sz="500"/>
          </a:lvl2pPr>
          <a:lvl3pPr marL="114300" indent="-57150">
            <a:defRPr sz="500"/>
          </a:lvl3pPr>
          <a:lvl4pPr marL="171450" indent="-57150">
            <a:defRPr sz="500"/>
          </a:lvl4pPr>
          <a:lvl5pPr marL="228600" indent="-57150">
            <a:defRPr sz="500"/>
          </a:lvl5pPr>
          <a:lvl6pPr marL="285750" indent="-57150">
            <a:defRPr sz="500"/>
          </a:lvl6pPr>
          <a:lvl7pPr marL="342900" indent="-57150">
            <a:defRPr sz="500"/>
          </a:lvl7pPr>
          <a:lvl8pPr marL="400050" indent="-57150">
            <a:defRPr sz="500"/>
          </a:lvl8pPr>
          <a:lvl9pPr marL="457200" indent="-57150">
            <a:defRPr sz="500"/>
          </a:lvl9pPr>
        </a:lstStyle>
        <a:p>
          <a:pPr lvl="1" algn="l" rtl="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1" lang="zh-CN" b="1" smtClean="0">
              <a:solidFill>
                <a:schemeClr val="dk1"/>
              </a:solidFill>
            </a:rPr>
            <a:t>不要回避问题</a:t>
          </a:r>
          <a:endParaRPr lang="zh-CN">
            <a:solidFill>
              <a:schemeClr val="dk1"/>
            </a:solidFill>
          </a:endParaRPr>
        </a:p>
      </dsp:txBody>
      <dsp:txXfrm>
        <a:off x="0" y="2548049"/>
        <a:ext cx="8372163" cy="126000"/>
      </dsp:txXfrm>
    </dsp:sp>
    <dsp:sp modelId="">
      <dsp:nvSpPr>
        <dsp:cNvPr id="10" name="圆角矩形 9"/>
        <dsp:cNvSpPr/>
      </dsp:nvSpPr>
      <dsp:spPr bwMode="white">
        <a:xfrm>
          <a:off x="418608" y="2474249"/>
          <a:ext cx="4914627" cy="147600"/>
        </a:xfrm>
        <a:prstGeom prst="round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21513" tIns="0" rIns="221513" bIns="0" anchor="ctr"/>
        <a:lstStyle>
          <a:lvl2pPr marL="57150" indent="-57150">
            <a:defRPr sz="300"/>
          </a:lvl2pPr>
          <a:lvl3pPr marL="114300" indent="-57150">
            <a:defRPr sz="300"/>
          </a:lvl3pPr>
          <a:lvl4pPr marL="171450" indent="-57150">
            <a:defRPr sz="300"/>
          </a:lvl4pPr>
          <a:lvl5pPr marL="228600" indent="-57150">
            <a:defRPr sz="300"/>
          </a:lvl5pPr>
          <a:lvl6pPr marL="285750" indent="-57150">
            <a:defRPr sz="300"/>
          </a:lvl6pPr>
          <a:lvl7pPr marL="342900" indent="-57150">
            <a:defRPr sz="300"/>
          </a:lvl7pPr>
          <a:lvl8pPr marL="400050" indent="-57150">
            <a:defRPr sz="300"/>
          </a:lvl8pPr>
          <a:lvl9pPr marL="457200" indent="-57150">
            <a:defRPr sz="300"/>
          </a:lvl9pPr>
        </a:lstStyle>
        <a:p>
          <a:pPr lvl="0" algn="l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kumimoji="1" lang="zh-CN" b="1" smtClean="0"/>
            <a:t>全方位看待和评估</a:t>
          </a:r>
          <a:endParaRPr lang="zh-CN"/>
        </a:p>
      </dsp:txBody>
      <dsp:txXfrm>
        <a:off x="418608" y="2474249"/>
        <a:ext cx="4914627" cy="147600"/>
      </dsp:txXfrm>
    </dsp:sp>
    <dsp:sp modelId="">
      <dsp:nvSpPr>
        <dsp:cNvPr id="14" name="矩形 13"/>
        <dsp:cNvSpPr/>
      </dsp:nvSpPr>
      <dsp:spPr bwMode="white">
        <a:xfrm>
          <a:off x="0" y="2774849"/>
          <a:ext cx="7020812" cy="126000"/>
        </a:xfrm>
        <a:prstGeom prst="rect">
          <a:avLst/>
        </a:prstGeom>
      </dsp:spPr>
      <dsp:style>
        <a:lnRef idx="2">
          <a:schemeClr val="accent1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649772" tIns="104139" rIns="649772" bIns="35560" anchor="t"/>
        <a:lstStyle>
          <a:lvl2pPr marL="57150" indent="-57150">
            <a:defRPr sz="500"/>
          </a:lvl2pPr>
          <a:lvl3pPr marL="114300" indent="-57150">
            <a:defRPr sz="500"/>
          </a:lvl3pPr>
          <a:lvl4pPr marL="171450" indent="-57150">
            <a:defRPr sz="500"/>
          </a:lvl4pPr>
          <a:lvl5pPr marL="228600" indent="-57150">
            <a:defRPr sz="500"/>
          </a:lvl5pPr>
          <a:lvl6pPr marL="285750" indent="-57150">
            <a:defRPr sz="500"/>
          </a:lvl6pPr>
          <a:lvl7pPr marL="342900" indent="-57150">
            <a:defRPr sz="500"/>
          </a:lvl7pPr>
          <a:lvl8pPr marL="400050" indent="-57150">
            <a:defRPr sz="500"/>
          </a:lvl8pPr>
          <a:lvl9pPr marL="457200" indent="-57150">
            <a:defRPr sz="500"/>
          </a:lvl9pPr>
        </a:lstStyle>
        <a:p>
          <a:pPr lvl="1" algn="l" rtl="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1" lang="zh-CN" b="1" smtClean="0">
              <a:solidFill>
                <a:schemeClr val="dk1"/>
              </a:solidFill>
            </a:rPr>
            <a:t>全方位看待和评估</a:t>
          </a:r>
          <a:endParaRPr lang="zh-CN" altLang="en-US">
            <a:solidFill>
              <a:schemeClr val="dk1"/>
            </a:solidFill>
          </a:endParaRPr>
        </a:p>
        <a:p>
          <a:pPr lvl="2" algn="l" rtl="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1" lang="zh-CN" b="1" smtClean="0">
              <a:solidFill>
                <a:schemeClr val="dk1"/>
              </a:solidFill>
            </a:rPr>
            <a:t>不要回避问题</a:t>
          </a:r>
          <a:endParaRPr lang="zh-CN">
            <a:solidFill>
              <a:schemeClr val="dk1"/>
            </a:solidFill>
          </a:endParaRPr>
        </a:p>
        <a:p>
          <a:pPr lvl="1" algn="l" rtl="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1" lang="zh-CN" b="1" smtClean="0">
              <a:solidFill>
                <a:schemeClr val="dk1"/>
              </a:solidFill>
            </a:rPr>
            <a:t>突破自身研究方向、专业领域的限制</a:t>
          </a:r>
          <a:endParaRPr lang="zh-CN">
            <a:solidFill>
              <a:schemeClr val="dk1"/>
            </a:solidFill>
          </a:endParaRPr>
        </a:p>
      </dsp:txBody>
      <dsp:txXfrm>
        <a:off x="0" y="2774849"/>
        <a:ext cx="7020812" cy="126000"/>
      </dsp:txXfrm>
    </dsp:sp>
    <dsp:sp modelId="">
      <dsp:nvSpPr>
        <dsp:cNvPr id="13" name="圆角矩形 12"/>
        <dsp:cNvSpPr/>
      </dsp:nvSpPr>
      <dsp:spPr bwMode="white">
        <a:xfrm>
          <a:off x="418608" y="2701049"/>
          <a:ext cx="4914568" cy="147600"/>
        </a:xfrm>
        <a:prstGeom prst="round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221513" tIns="0" rIns="221513" bIns="0" anchor="ctr"/>
        <a:lstStyle>
          <a:lvl2pPr marL="57150" indent="-57150">
            <a:defRPr sz="300"/>
          </a:lvl2pPr>
          <a:lvl3pPr marL="114300" indent="-57150">
            <a:defRPr sz="300"/>
          </a:lvl3pPr>
          <a:lvl4pPr marL="171450" indent="-57150">
            <a:defRPr sz="300"/>
          </a:lvl4pPr>
          <a:lvl5pPr marL="228600" indent="-57150">
            <a:defRPr sz="300"/>
          </a:lvl5pPr>
          <a:lvl6pPr marL="285750" indent="-57150">
            <a:defRPr sz="300"/>
          </a:lvl6pPr>
          <a:lvl7pPr marL="342900" indent="-57150">
            <a:defRPr sz="300"/>
          </a:lvl7pPr>
          <a:lvl8pPr marL="400050" indent="-57150">
            <a:defRPr sz="300"/>
          </a:lvl8pPr>
          <a:lvl9pPr marL="457200" indent="-57150">
            <a:defRPr sz="300"/>
          </a:lvl9pPr>
        </a:lstStyle>
        <a:p>
          <a:pPr lvl="0" algn="l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kumimoji="1" lang="zh-CN" b="1" smtClean="0"/>
            <a:t>突破自身研究方向、专业领域的限制</a:t>
          </a:r>
          <a:endParaRPr lang="zh-CN"/>
        </a:p>
      </dsp:txBody>
      <dsp:txXfrm>
        <a:off x="418608" y="2701049"/>
        <a:ext cx="4914568" cy="147600"/>
      </dsp:txXfrm>
    </dsp:sp>
    <dsp:sp modelId="">
      <dsp:nvSpPr>
        <dsp:cNvPr id="3" name="矩形 2" hidden="1"/>
        <dsp:cNvSpPr/>
      </dsp:nvSpPr>
      <dsp:spPr bwMode="white">
        <a:xfrm>
          <a:off x="0" y="2094449"/>
          <a:ext cx="418608" cy="0"/>
        </a:xfrm>
        <a:prstGeom prst="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2094449"/>
        <a:ext cx="418608" cy="0"/>
      </dsp:txXfrm>
    </dsp:sp>
    <dsp:sp modelId="">
      <dsp:nvSpPr>
        <dsp:cNvPr id="6" name="矩形 5" hidden="1"/>
        <dsp:cNvSpPr/>
      </dsp:nvSpPr>
      <dsp:spPr bwMode="white">
        <a:xfrm>
          <a:off x="0" y="2321249"/>
          <a:ext cx="418608" cy="0"/>
        </a:xfrm>
        <a:prstGeom prst="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2321249"/>
        <a:ext cx="418608" cy="0"/>
      </dsp:txXfrm>
    </dsp:sp>
    <dsp:sp modelId="">
      <dsp:nvSpPr>
        <dsp:cNvPr id="9" name="矩形 8" hidden="1"/>
        <dsp:cNvSpPr/>
      </dsp:nvSpPr>
      <dsp:spPr bwMode="white">
        <a:xfrm>
          <a:off x="0" y="2548049"/>
          <a:ext cx="418608" cy="0"/>
        </a:xfrm>
        <a:prstGeom prst="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2548049"/>
        <a:ext cx="418608" cy="0"/>
      </dsp:txXfrm>
    </dsp:sp>
    <dsp:sp modelId="">
      <dsp:nvSpPr>
        <dsp:cNvPr id="12" name="矩形 11" hidden="1"/>
        <dsp:cNvSpPr/>
      </dsp:nvSpPr>
      <dsp:spPr bwMode="white">
        <a:xfrm>
          <a:off x="0" y="2774849"/>
          <a:ext cx="418608" cy="0"/>
        </a:xfrm>
        <a:prstGeom prst="rect">
          <a:avLst/>
        </a:prstGeom>
        <a:solidFill>
          <a:schemeClr val="accent2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2774849"/>
        <a:ext cx="418608" cy="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r:blip="">
          <dgm:adjLst/>
        </dgm:shape>
        <dgm:presOf/>
        <dgm:constrLst/>
        <dgm:ruleLst/>
        <dgm:layoutNode name="parentLeftMargin">
          <dgm:alg type="sp"/>
          <dgm:shape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/>
        </dgm:ruleLst>
      </dgm:layoutNode>
      <dgm:forEach name="Name10" axis="followSib" ptType="sibTrans" cnt="1">
        <dgm:layoutNode name="spaceBetweenRectangles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/>
          <a:p>
            <a:pPr lvl="0" algn="r" fontAlgn="base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4339" name="幻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 sz="1200" b="0">
                <a:ea typeface="微软雅黑" panose="020b0503020204020204" pitchFamily="34" charset="-122"/>
              </a:rPr>
              <a:t>9</a:t>
            </a:fld>
            <a:endParaRPr lang="zh-CN" altLang="en-US" sz="1200" b="0">
              <a:ea typeface="微软雅黑" panose="020b0503020204020204" pitchFamily="34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FC6DB-115E-4B56-9B66-641294DE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B608E-8D41-41A7-BF72-5857B1E1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2F4FC-AD33-4B84-BA70-A60DF3A53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4F0F3-E1B9-4CF2-986E-88A5A895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DC29A-089B-4492-9B82-B80755E07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05ACC-37D8-4496-9564-3C9E59CF3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ED7818-5DF3-459F-AF7C-69F72505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85B3C-73AC-49AE-B6BA-726C0A77B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4F338-DE5C-4C9A-9277-897AE8B83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276FF-F68B-45EF-9942-F8F82527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F8142-1E1F-437E-BCF4-EEF9CB13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pattFill prst="lt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AutoShape 7"/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gdLst>
              <a:gd name="G0" fmla="+- 618 0 0"/>
            </a:gdLst>
            <a:cxnLst>
              <a:cxn ang="0">
                <a:pos x="0" y="0"/>
              </a:cxn>
              <a:cxn ang="0">
                <a:pos x="618" y="0"/>
              </a:cxn>
              <a:cxn ang="0">
                <a:pos x="618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4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3716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64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1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indent="0" algn="l" defTabSz="914400" rtl="0" fontAlgn="base" latinLnBrk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i="0" strike="noStrike" kern="1200" cap="none" spc="0" normalizeH="0" baseline="0" noProof="0" smtClean="0">
              <a:solidFill>
                <a:schemeClr val="tx1"/>
              </a:solidFill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/>
            </a:lvl1pPr>
          </a:lstStyle>
          <a:p>
            <a:pPr marL="0" marR="0" indent="0" defTabSz="914400" rtl="0" fontAlgn="base" latinLnBrk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i="0" strike="noStrike" kern="1200" cap="none" spc="0" normalizeH="0" baseline="0" noProof="0" smtClean="0">
              <a:solidFill>
                <a:schemeClr val="tx1"/>
              </a:solidFill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3838" y="304800"/>
            <a:ext cx="2001837" cy="57150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54700" cy="57150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469900" marR="0" lvl="0" indent="-469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pitchFamily="2" charset="2"/>
              <a:buChar char="o"/>
              <a:defRPr/>
            </a:pPr>
            <a:endParaRPr kumimoji="0" lang="zh-CN" altLang="en-US" sz="30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pattFill prst="ltHorz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/>
      <p:sp>
        <p:nvSpPr>
          <p:cNvPr id="644101" name="Line 5"/>
          <p:cNvSpPr>
            <a:spLocks noChangeShapeType="1"/>
          </p:cNvSpPr>
          <p:nvPr/>
        </p:nvSpPr>
        <p:spPr bwMode="auto"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44106" name="Rectangle 10"/>
          <p:cNvSpPr>
            <a:spLocks noChangeArrowheads="1"/>
          </p:cNvSpPr>
          <p:nvPr/>
        </p:nvSpPr>
        <p:spPr bwMode="auto">
          <a:xfrm>
            <a:off x="179388" y="5949950"/>
            <a:ext cx="8640763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44105" name="Rectangle 9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2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0" name="Rectangle 3"/>
          <p:cNvSpPr>
            <a:spLocks noGrp="1"/>
          </p:cNvSpPr>
          <p:nvPr>
            <p:ph type="body" idx="5"/>
          </p:nvPr>
        </p:nvSpPr>
        <p:spPr>
          <a:xfrm>
            <a:off x="566738" y="1752600"/>
            <a:ext cx="8001000" cy="42672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 indent="-469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436245"/>
            <a:r>
              <a:rPr lang="zh-CN" altLang="en-US"/>
              <a:t>第二级</a:t>
            </a:r>
            <a:endParaRPr lang="zh-CN" altLang="en-US"/>
          </a:p>
          <a:p>
            <a:pPr lvl="2" indent="-394970"/>
            <a:r>
              <a:rPr lang="zh-CN" altLang="en-US"/>
              <a:t>第三级</a:t>
            </a:r>
            <a:endParaRPr lang="zh-CN" altLang="en-US"/>
          </a:p>
          <a:p>
            <a:pPr lvl="3" indent="-387350"/>
            <a:r>
              <a:rPr lang="zh-CN" altLang="en-US"/>
              <a:t>第四级</a:t>
            </a:r>
            <a:endParaRPr lang="zh-CN" altLang="en-US"/>
          </a:p>
          <a:p>
            <a:pPr lvl="4" indent="-39878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44100" name="AutoShape 4"/>
          <p:cNvSpPr>
            <a:spLocks noChangeArrowheads="1"/>
          </p:cNvSpPr>
          <p:nvPr/>
        </p:nvSpPr>
        <p:spPr bwMode="auto">
          <a:xfrm>
            <a:off x="323850" y="1125538"/>
            <a:ext cx="8569325" cy="117475"/>
          </a:xfrm>
          <a:custGeom>
            <a:gdLst>
              <a:gd name="G0" fmla="+- 585 0 0"/>
            </a:gdLst>
            <a:cxnLst>
              <a:cxn ang="0">
                <a:pos x="0" y="0"/>
              </a:cxn>
              <a:cxn ang="0">
                <a:pos x="585" y="0"/>
              </a:cxn>
              <a:cxn ang="0">
                <a:pos x="585" y="1000"/>
              </a:cxn>
              <a:cxn ang="0">
                <a:pos x="0" y="1000"/>
              </a:cxn>
              <a:cxn ang="0">
                <a:pos x="0" y="0"/>
              </a:cxn>
              <a:cxn ang="0">
                <a:pos x="1000" y="0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44102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44103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/>
                </a:solidFill>
                <a:latin typeface="+mn-lt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44104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en-US" altLang="zh-CN" sz="1200" b="0" strike="noStrike" noProof="1">
                <a:latin typeface="Verdan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200" b="0" strike="noStrike" noProof="1">
              <a:latin typeface="Verdana" panose="020b060403050404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med"/>
  <p:timing/>
  <p:txStyles>
    <p:titleStyle>
      <a:lvl1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Verdana" panose="020b0604030504040204" pitchFamily="34" charset="0"/>
          <a:ea typeface="宋体" panose="02010600030101010101" pitchFamily="2" charset="-122"/>
        </a:defRPr>
      </a:lvl9pPr>
    </p:titleStyle>
    <p:bodyStyle>
      <a:lvl1pPr marL="469900" indent="-4699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88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sz="2600">
          <a:solidFill>
            <a:schemeClr val="tx1"/>
          </a:solidFill>
          <a:latin typeface="+mn-lt"/>
          <a:ea typeface="+mn-ea"/>
        </a:defRPr>
      </a:lvl2pPr>
      <a:lvl3pPr marL="1304925" indent="-395605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o"/>
        <a:defRPr sz="2300">
          <a:solidFill>
            <a:schemeClr val="tx1"/>
          </a:solidFill>
          <a:latin typeface="+mn-lt"/>
          <a:ea typeface="+mn-ea"/>
        </a:defRPr>
      </a:lvl3pPr>
      <a:lvl4pPr marL="1694180" indent="-3873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4pPr>
      <a:lvl5pPr marL="20942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5pPr>
      <a:lvl6pPr marL="25514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6pPr>
      <a:lvl7pPr marL="30086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7pPr>
      <a:lvl8pPr marL="34658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8pPr>
      <a:lvl9pPr marL="3923030" indent="-398780" algn="l" rtl="0" fontAlgn="base">
        <a:spcBef>
          <a:spcPct val="25000"/>
        </a:spcBef>
        <a:spcAft>
          <a:spcPct val="0"/>
        </a:spcAft>
        <a:buClr>
          <a:schemeClr val="accent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image" Target="../media/image2.jpeg" /><Relationship Id="rId5" Type="http://schemas.openxmlformats.org/officeDocument/2006/relationships/image" Target="../media/image3.jpeg" /><Relationship Id="rId6" Type="http://schemas.openxmlformats.org/officeDocument/2006/relationships/image" Target="../media/image4.jpeg" /><Relationship Id="rId7" Type="http://schemas.openxmlformats.org/officeDocument/2006/relationships/image" Target="../media/image5.jpeg" /><Relationship Id="rId8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421210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Rectangle 2"/>
          <p:cNvSpPr>
            <a:spLocks noGrp="1"/>
          </p:cNvSpPr>
          <p:nvPr>
            <p:ph type="ctrTitle" idx="4294967295"/>
          </p:nvPr>
        </p:nvSpPr>
        <p:spPr>
          <a:xfrm>
            <a:off x="0" y="476250"/>
            <a:ext cx="7885113" cy="574675"/>
          </a:xfrm>
        </p:spPr>
        <p:txBody>
          <a:bodyPr wrap="square" lIns="91440" tIns="45720" rIns="91440" bIns="45720" anchor="b"/>
          <a:lstStyle>
            <a:lvl1pPr lvl="0">
              <a:buClrTx/>
              <a:buSzTx/>
              <a:buFontTx/>
              <a:defRPr/>
            </a:lvl1pPr>
          </a:lstStyle>
          <a:p>
            <a:pPr lvl="0" eaLnBrk="1" hangingPunct="1"/>
            <a:r>
              <a:rPr lang="zh-CN" altLang="en-US" sz="2800">
                <a:ea typeface="黑体" panose="02010609060101010101" pitchFamily="49" charset="-122"/>
              </a:rPr>
              <a:t>南阳理工学院</a:t>
            </a:r>
            <a:endParaRPr lang="zh-CN" altLang="en-US" sz="2800">
              <a:ea typeface="黑体" panose="02010609060101010101" pitchFamily="49" charset="-122"/>
            </a:endParaRPr>
          </a:p>
        </p:txBody>
      </p:sp>
      <p:sp>
        <p:nvSpPr>
          <p:cNvPr id="5122" name="Rectangle 6"/>
          <p:cNvSpPr>
            <a:spLocks noGrp="1"/>
          </p:cNvSpPr>
          <p:nvPr>
            <p:ph type="subTitle" idx="4294967295"/>
          </p:nvPr>
        </p:nvSpPr>
        <p:spPr>
          <a:xfrm>
            <a:off x="0" y="4724400"/>
            <a:ext cx="9144000" cy="1247775"/>
          </a:xfrm>
        </p:spPr>
        <p:txBody>
          <a:bodyPr wrap="square" lIns="91440" tIns="45720" rIns="91440" bIns="45720" anchor="t"/>
          <a:lstStyle>
            <a:lvl1pPr marL="0" lvl="0" indent="0" algn="ctr">
              <a:buClr>
                <a:schemeClr val="accent2"/>
              </a:buClr>
              <a:buSzTx/>
              <a:buFont typeface="Wingdings" panose="05000000000000000000" pitchFamily="2" charset="2"/>
              <a:defRPr/>
            </a:lvl1pPr>
            <a:lvl2pPr marL="457200" lvl="1" indent="14605" algn="ctr">
              <a:buClr>
                <a:schemeClr val="accent2"/>
              </a:buClr>
              <a:buSzTx/>
              <a:buFont typeface="Wingdings" panose="05000000000000000000" pitchFamily="2" charset="2"/>
              <a:defRPr/>
            </a:lvl2pPr>
            <a:lvl3pPr marL="914400" lvl="2" indent="-4445" algn="ctr">
              <a:buClr>
                <a:schemeClr val="accent2"/>
              </a:buClr>
              <a:buSzTx/>
              <a:buFont typeface="Wingdings" panose="05000000000000000000" pitchFamily="2" charset="2"/>
              <a:defRPr/>
            </a:lvl3pPr>
            <a:lvl4pPr marL="1371600" lvl="3" indent="-64770" algn="ctr">
              <a:buClr>
                <a:schemeClr val="accent2"/>
              </a:buClr>
              <a:buSzTx/>
              <a:buFont typeface="Wingdings" panose="05000000000000000000" pitchFamily="2" charset="2"/>
              <a:defRPr/>
            </a:lvl4pPr>
            <a:lvl5pPr marL="1828800" lvl="4" indent="-133350" algn="ctr">
              <a:buClr>
                <a:schemeClr val="accent2"/>
              </a:buClr>
              <a:buSzTx/>
              <a:buFont typeface="Wingdings" panose="05000000000000000000" pitchFamily="2" charset="2"/>
              <a:defRPr/>
            </a:lvl5pPr>
          </a:lstStyle>
          <a:p>
            <a:pPr marL="0" lvl="0" indent="0" algn="ctr" eaLnBrk="1" hangingPunct="1"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汇报人：李晓霞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0" lvl="0" indent="0" algn="ctr" eaLnBrk="1" hangingPunct="1"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2021-03-28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123" name="Text Box 25"/>
          <p:cNvSpPr txBox="1"/>
          <p:nvPr/>
        </p:nvSpPr>
        <p:spPr>
          <a:xfrm>
            <a:off x="0" y="1917700"/>
            <a:ext cx="9144000" cy="16160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en-US" altLang="zh-CN" sz="5000">
                <a:solidFill>
                  <a:schemeClr val="tx2"/>
                </a:solidFill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5000">
                <a:solidFill>
                  <a:schemeClr val="tx2"/>
                </a:solidFill>
                <a:latin typeface="Arial" pitchFamily="34" charset="0"/>
                <a:ea typeface="黑体" panose="02010609060101010101" pitchFamily="49" charset="-122"/>
              </a:rPr>
              <a:t>挑战杯”全国大学生课外学术</a:t>
            </a:r>
            <a:endParaRPr lang="zh-CN" altLang="en-US" sz="5000">
              <a:solidFill>
                <a:schemeClr val="tx2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algn="ctr" eaLnBrk="0" hangingPunct="0"/>
            <a:r>
              <a:rPr lang="zh-CN" altLang="en-US" sz="5000">
                <a:solidFill>
                  <a:schemeClr val="tx2"/>
                </a:solidFill>
                <a:latin typeface="Arial" pitchFamily="34" charset="0"/>
                <a:ea typeface="黑体" panose="02010609060101010101" pitchFamily="49" charset="-122"/>
              </a:rPr>
              <a:t>科技作品竞赛指导要点</a:t>
            </a:r>
            <a:endParaRPr lang="zh-CN" altLang="en-US" sz="5000">
              <a:solidFill>
                <a:schemeClr val="tx2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2"/>
          <p:cNvSpPr>
            <a:spLocks noGrp="1"/>
          </p:cNvSpPr>
          <p:nvPr>
            <p:ph type="title"/>
          </p:nvPr>
        </p:nvSpPr>
        <p:spPr>
          <a:xfrm>
            <a:off x="395288" y="433388"/>
            <a:ext cx="8001000" cy="6191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提  纲</a:t>
            </a:r>
            <a:r>
              <a:rPr lang="zh-CN" altLang="en-US" sz="4000" b="1"/>
              <a:t> </a:t>
            </a:r>
            <a:endParaRPr lang="zh-CN" altLang="en-US" sz="4000" b="1"/>
          </a:p>
        </p:txBody>
      </p:sp>
      <p:sp>
        <p:nvSpPr>
          <p:cNvPr id="6146" name="Rectangle 3"/>
          <p:cNvSpPr>
            <a:spLocks noGrp="1"/>
          </p:cNvSpPr>
          <p:nvPr>
            <p:ph idx="1"/>
          </p:nvPr>
        </p:nvSpPr>
        <p:spPr>
          <a:xfrm>
            <a:off x="566738" y="1484313"/>
            <a:ext cx="7893050" cy="4556125"/>
          </a:xfrm>
        </p:spPr>
        <p:txBody>
          <a:bodyPr wrap="square" lIns="91440" tIns="45720" rIns="91440" bIns="45720" anchor="t"/>
          <a:lstStyle/>
          <a:p>
            <a:pPr marL="571500" indent="-571500" eaLnBrk="1" hangingPunct="1">
              <a:lnSpc>
                <a:spcPct val="150000"/>
              </a:lnSpc>
              <a:buAutoNum type="arabicPeriod"/>
            </a:pPr>
            <a:r>
              <a:rPr lang="zh-CN" altLang="en-US" sz="3100" b="1">
                <a:latin typeface="黑体" panose="02010609060101010101" pitchFamily="49" charset="-122"/>
                <a:ea typeface="黑体" panose="02010609060101010101" pitchFamily="49" charset="-122"/>
              </a:rPr>
              <a:t>挑战杯赛事简介</a:t>
            </a:r>
            <a:r>
              <a:rPr lang="zh-CN" altLang="en-US" sz="3100" b="1"/>
              <a:t> </a:t>
            </a:r>
            <a:endParaRPr lang="zh-CN" altLang="en-US" sz="31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571500" indent="-571500" eaLnBrk="1" hangingPunct="1">
              <a:lnSpc>
                <a:spcPct val="150000"/>
              </a:lnSpc>
              <a:buAutoNum type="arabicPeriod"/>
            </a:pPr>
            <a:r>
              <a:rPr lang="zh-CN" altLang="en-US" sz="3100" b="1">
                <a:latin typeface="黑体" panose="02010609060101010101" pitchFamily="49" charset="-122"/>
                <a:ea typeface="黑体" panose="02010609060101010101" pitchFamily="49" charset="-122"/>
              </a:rPr>
              <a:t>挑战杯课外科技作品大赛流程 </a:t>
            </a:r>
            <a:endParaRPr lang="zh-CN" altLang="en-US" sz="31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571500" indent="-571500" eaLnBrk="1" hangingPunct="1">
              <a:lnSpc>
                <a:spcPct val="150000"/>
              </a:lnSpc>
              <a:buAutoNum type="arabicPeriod" startAt="3"/>
            </a:pPr>
            <a:r>
              <a:rPr lang="zh-CN" altLang="en-US" sz="3100" b="1">
                <a:latin typeface="黑体" panose="02010609060101010101" pitchFamily="49" charset="-122"/>
                <a:ea typeface="黑体" panose="02010609060101010101" pitchFamily="49" charset="-122"/>
              </a:rPr>
              <a:t>选题 </a:t>
            </a:r>
            <a:endParaRPr lang="zh-CN" altLang="en-US" sz="31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571500" indent="-571500" eaLnBrk="1" hangingPunct="1">
              <a:lnSpc>
                <a:spcPct val="150000"/>
              </a:lnSpc>
              <a:buAutoNum type="arabicPeriod" startAt="3"/>
            </a:pPr>
            <a:r>
              <a:rPr lang="zh-CN" altLang="en-US" sz="3100" b="1">
                <a:latin typeface="黑体" panose="02010609060101010101" pitchFamily="49" charset="-122"/>
                <a:ea typeface="黑体" panose="02010609060101010101" pitchFamily="49" charset="-122"/>
              </a:rPr>
              <a:t>申报书与附件的写作</a:t>
            </a:r>
            <a:endParaRPr lang="zh-CN" altLang="en-US" sz="3100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571500" indent="-571500" eaLnBrk="1" hangingPunct="1">
              <a:lnSpc>
                <a:spcPct val="150000"/>
              </a:lnSpc>
              <a:buAutoNum type="arabicPeriod" startAt="3"/>
            </a:pPr>
            <a:r>
              <a:rPr lang="zh-CN" altLang="en-US" sz="3100" b="1">
                <a:latin typeface="黑体" panose="02010609060101010101" pitchFamily="49" charset="-122"/>
                <a:ea typeface="黑体" panose="02010609060101010101" pitchFamily="49" charset="-122"/>
              </a:rPr>
              <a:t>参赛中应注意的问题</a:t>
            </a:r>
            <a:endParaRPr lang="zh-CN" altLang="en-US" sz="31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Rectangle 2"/>
          <p:cNvSpPr>
            <a:spLocks noGrp="1"/>
          </p:cNvSpPr>
          <p:nvPr>
            <p:ph type="title"/>
          </p:nvPr>
        </p:nvSpPr>
        <p:spPr>
          <a:xfrm>
            <a:off x="250825" y="260350"/>
            <a:ext cx="8001000" cy="7842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1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挑战杯赛事简介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7170" name="组合 23"/>
          <p:cNvGrpSpPr/>
          <p:nvPr/>
        </p:nvGrpSpPr>
        <p:grpSpPr>
          <a:xfrm>
            <a:off x="395288" y="1341438"/>
            <a:ext cx="431800" cy="504825"/>
            <a:chOff x="1392238" y="1744663"/>
            <a:chExt cx="571500" cy="571500"/>
          </a:xfrm>
        </p:grpSpPr>
        <p:sp>
          <p:nvSpPr>
            <p:cNvPr id="9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7172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04065" name="AutoShape 289"/>
          <p:cNvSpPr>
            <a:spLocks noChangeArrowheads="1"/>
          </p:cNvSpPr>
          <p:nvPr/>
        </p:nvSpPr>
        <p:spPr bwMode="auto">
          <a:xfrm>
            <a:off x="898525" y="1341438"/>
            <a:ext cx="3306763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Arial"/>
                <a:ea typeface="黑体" panose="02010609060101010101" pitchFamily="49" charset="-122"/>
                <a:cs typeface="+mn-cs"/>
              </a:rPr>
              <a:t>“</a:t>
            </a: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挑战杯</a:t>
            </a: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Arial"/>
                <a:ea typeface="黑体" panose="02010609060101010101" pitchFamily="49" charset="-122"/>
                <a:cs typeface="+mn-cs"/>
              </a:rPr>
              <a:t>”</a:t>
            </a: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简介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7174" name="Rectangle 292"/>
          <p:cNvSpPr/>
          <p:nvPr/>
        </p:nvSpPr>
        <p:spPr>
          <a:xfrm>
            <a:off x="323850" y="4005263"/>
            <a:ext cx="8424863" cy="2592387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en-US" altLang="zh-CN" sz="2400" b="0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挑战杯</a:t>
            </a:r>
            <a:r>
              <a:rPr lang="zh-CN" altLang="en-US" sz="2400" b="0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全国大学生课外学术科技作品竞赛是由共青团中央、中国科协、教育部、全国学联、主办的大学生课外学术科技活动中一项具有导向性、示范性和群众性的竞赛活动，每两年举办一届。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5" name="Rectangle 293"/>
          <p:cNvSpPr/>
          <p:nvPr/>
        </p:nvSpPr>
        <p:spPr>
          <a:xfrm>
            <a:off x="323850" y="1989138"/>
            <a:ext cx="8424863" cy="1871662"/>
          </a:xfrm>
          <a:prstGeom prst="rect">
            <a:avLst/>
          </a:prstGeom>
          <a:solidFill>
            <a:srgbClr val="FFCC99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0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挑战杯</a:t>
            </a:r>
            <a:r>
              <a:rPr lang="zh-CN" altLang="en-US" sz="2400" b="0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 赛事分为两个部分：</a:t>
            </a:r>
            <a:endParaRPr lang="zh-CN" altLang="en-US" sz="24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400" b="0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挑战杯</a:t>
            </a:r>
            <a:r>
              <a:rPr lang="zh-CN" altLang="en-US" sz="2400" b="0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课外科技作品大赛</a:t>
            </a:r>
            <a:endParaRPr lang="zh-CN" altLang="en-US" sz="24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2400" b="0">
                <a:latin typeface="Arial" pitchFamily="34" charset="0"/>
                <a:ea typeface="黑体" panose="02010609060101010101" pitchFamily="49" charset="-122"/>
              </a:rPr>
              <a:t>“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挑战杯</a:t>
            </a:r>
            <a:r>
              <a:rPr lang="zh-CN" altLang="en-US" sz="2400" b="0">
                <a:latin typeface="Arial" pitchFamily="34" charset="0"/>
                <a:ea typeface="黑体" panose="02010609060101010101" pitchFamily="49" charset="-122"/>
              </a:rPr>
              <a:t>”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创业计划大赛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Rectangle 4"/>
          <p:cNvSpPr/>
          <p:nvPr/>
        </p:nvSpPr>
        <p:spPr>
          <a:xfrm>
            <a:off x="323850" y="1989138"/>
            <a:ext cx="8569325" cy="792162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5000"/>
              </a:lnSpc>
            </a:pPr>
            <a:r>
              <a:rPr lang="en-US" altLang="zh-CN" sz="2000" b="0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崇尚科学、追求真知、勤奋学习、锐意创新、迎接挑战 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8194" name="组合 23"/>
          <p:cNvGrpSpPr/>
          <p:nvPr/>
        </p:nvGrpSpPr>
        <p:grpSpPr>
          <a:xfrm>
            <a:off x="395288" y="1341438"/>
            <a:ext cx="431800" cy="504825"/>
            <a:chOff x="1392238" y="1744663"/>
            <a:chExt cx="571500" cy="571500"/>
          </a:xfrm>
        </p:grpSpPr>
        <p:sp>
          <p:nvSpPr>
            <p:cNvPr id="2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8196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83368" name="AutoShape 8"/>
          <p:cNvSpPr>
            <a:spLocks noChangeArrowheads="1"/>
          </p:cNvSpPr>
          <p:nvPr/>
        </p:nvSpPr>
        <p:spPr bwMode="auto">
          <a:xfrm>
            <a:off x="898525" y="1341438"/>
            <a:ext cx="2160588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竞赛的宗旨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8198" name="Rectangle 10"/>
          <p:cNvSpPr>
            <a:spLocks noGrp="1"/>
          </p:cNvSpPr>
          <p:nvPr>
            <p:ph type="title"/>
          </p:nvPr>
        </p:nvSpPr>
        <p:spPr>
          <a:xfrm>
            <a:off x="250825" y="260350"/>
            <a:ext cx="8001000" cy="7842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1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挑战杯赛事简介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8199" name="组合 23"/>
          <p:cNvGrpSpPr/>
          <p:nvPr/>
        </p:nvGrpSpPr>
        <p:grpSpPr>
          <a:xfrm>
            <a:off x="396875" y="3140075"/>
            <a:ext cx="431800" cy="504825"/>
            <a:chOff x="1392238" y="1744663"/>
            <a:chExt cx="571500" cy="571500"/>
          </a:xfrm>
        </p:grpSpPr>
        <p:sp>
          <p:nvSpPr>
            <p:cNvPr id="9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8201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83374" name="AutoShape 14"/>
          <p:cNvSpPr>
            <a:spLocks noChangeArrowheads="1"/>
          </p:cNvSpPr>
          <p:nvPr/>
        </p:nvSpPr>
        <p:spPr bwMode="auto">
          <a:xfrm>
            <a:off x="900113" y="3140075"/>
            <a:ext cx="2159000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竞赛的目的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8203" name="Rectangle 15"/>
          <p:cNvSpPr/>
          <p:nvPr/>
        </p:nvSpPr>
        <p:spPr>
          <a:xfrm>
            <a:off x="323850" y="4005263"/>
            <a:ext cx="8569325" cy="2232025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5000"/>
              </a:lnSpc>
            </a:pPr>
            <a:r>
              <a:rPr lang="en-US" altLang="zh-CN" sz="2000" b="0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引导和激励高校学生实事求是、刻苦钻研、勇于创新、多出成果、提高素质，培养学生创新精神和实践能力，并在此基础上促进高校学生课外学术科技活动的蓬勃开展，发现和培养一批在学术科技上有作为、有潜力的优秀人才。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7" name="组合 23"/>
          <p:cNvGrpSpPr/>
          <p:nvPr/>
        </p:nvGrpSpPr>
        <p:grpSpPr>
          <a:xfrm>
            <a:off x="395288" y="1341438"/>
            <a:ext cx="431800" cy="504825"/>
            <a:chOff x="1392238" y="1744663"/>
            <a:chExt cx="571500" cy="571500"/>
          </a:xfrm>
        </p:grpSpPr>
        <p:sp>
          <p:nvSpPr>
            <p:cNvPr id="9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9219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86439" name="AutoShape 7"/>
          <p:cNvSpPr>
            <a:spLocks noChangeArrowheads="1"/>
          </p:cNvSpPr>
          <p:nvPr/>
        </p:nvSpPr>
        <p:spPr bwMode="auto">
          <a:xfrm>
            <a:off x="898525" y="1341438"/>
            <a:ext cx="3306763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竞赛的基本方式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9221" name="Rectangle 9"/>
          <p:cNvSpPr>
            <a:spLocks noGrp="1"/>
          </p:cNvSpPr>
          <p:nvPr>
            <p:ph type="title"/>
          </p:nvPr>
        </p:nvSpPr>
        <p:spPr>
          <a:xfrm>
            <a:off x="250825" y="260350"/>
            <a:ext cx="8001000" cy="7842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1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挑战杯赛事简介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2" name="Rectangle 10"/>
          <p:cNvSpPr/>
          <p:nvPr/>
        </p:nvSpPr>
        <p:spPr>
          <a:xfrm>
            <a:off x="323850" y="1989138"/>
            <a:ext cx="8569325" cy="2160587"/>
          </a:xfrm>
          <a:prstGeom prst="rect">
            <a:avLst/>
          </a:prstGeom>
          <a:solidFill>
            <a:srgbClr val="E1C1DC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高等学校在校学生申报：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    自然科学类学术论文；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    哲学社会科学类社会调查报告和学术论文；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    科技发明制作三类作品参赛。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3" name="Rectangle 11"/>
          <p:cNvSpPr/>
          <p:nvPr/>
        </p:nvSpPr>
        <p:spPr>
          <a:xfrm>
            <a:off x="323850" y="4292600"/>
            <a:ext cx="8569325" cy="1081088"/>
          </a:xfrm>
          <a:prstGeom prst="rect">
            <a:avLst/>
          </a:prstGeom>
          <a:solidFill>
            <a:srgbClr val="FFCC99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0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聘请专家评定出具有较高学术理论水平、实际应用价值和创新意义的优秀作品，给予奖励。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4" name="Rectangle 12"/>
          <p:cNvSpPr/>
          <p:nvPr/>
        </p:nvSpPr>
        <p:spPr>
          <a:xfrm>
            <a:off x="323850" y="5634038"/>
            <a:ext cx="8569325" cy="890587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0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000" b="0">
                <a:latin typeface="黑体" panose="02010609060101010101" pitchFamily="49" charset="-122"/>
                <a:ea typeface="黑体" panose="02010609060101010101" pitchFamily="49" charset="-122"/>
              </a:rPr>
              <a:t>组织学术交流和科技成果的展览、转让活动。</a:t>
            </a:r>
            <a:endParaRPr lang="zh-CN" altLang="en-US" sz="2000" b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1" name="组合 23"/>
          <p:cNvGrpSpPr/>
          <p:nvPr/>
        </p:nvGrpSpPr>
        <p:grpSpPr>
          <a:xfrm>
            <a:off x="395288" y="1341438"/>
            <a:ext cx="431800" cy="504825"/>
            <a:chOff x="1392238" y="1744663"/>
            <a:chExt cx="571500" cy="571500"/>
          </a:xfrm>
        </p:grpSpPr>
        <p:sp>
          <p:nvSpPr>
            <p:cNvPr id="9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10243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94630" name="AutoShape 6"/>
          <p:cNvSpPr>
            <a:spLocks noChangeArrowheads="1"/>
          </p:cNvSpPr>
          <p:nvPr/>
        </p:nvSpPr>
        <p:spPr bwMode="auto">
          <a:xfrm>
            <a:off x="898525" y="1341438"/>
            <a:ext cx="2160588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参赛流程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0245" name="Rectangle 7"/>
          <p:cNvSpPr>
            <a:spLocks noGrp="1"/>
          </p:cNvSpPr>
          <p:nvPr>
            <p:ph type="title"/>
          </p:nvPr>
        </p:nvSpPr>
        <p:spPr>
          <a:xfrm>
            <a:off x="250825" y="260350"/>
            <a:ext cx="8001000" cy="7842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2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挑战杯课外科技作品大赛流程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46" name="AutoShape 14"/>
          <p:cNvSpPr/>
          <p:nvPr/>
        </p:nvSpPr>
        <p:spPr>
          <a:xfrm>
            <a:off x="1690688" y="6021388"/>
            <a:ext cx="5329237" cy="647700"/>
          </a:xfrm>
          <a:prstGeom prst="roundRect">
            <a:avLst>
              <a:gd name="adj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校“挑战杯”大赛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0247" name="AutoShape 15"/>
          <p:cNvSpPr/>
          <p:nvPr/>
        </p:nvSpPr>
        <p:spPr>
          <a:xfrm>
            <a:off x="2482850" y="4005263"/>
            <a:ext cx="3529013" cy="647700"/>
          </a:xfrm>
          <a:prstGeom prst="roundRect">
            <a:avLst>
              <a:gd name="adj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省“挑战杯”大赛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0248" name="AutoShape 16"/>
          <p:cNvSpPr/>
          <p:nvPr/>
        </p:nvSpPr>
        <p:spPr>
          <a:xfrm>
            <a:off x="2843213" y="1989138"/>
            <a:ext cx="2592387" cy="647700"/>
          </a:xfrm>
          <a:prstGeom prst="roundRect">
            <a:avLst>
              <a:gd name="adj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全国“挑战杯”大赛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0249" name="AutoShape 17"/>
          <p:cNvSpPr/>
          <p:nvPr/>
        </p:nvSpPr>
        <p:spPr>
          <a:xfrm>
            <a:off x="3995738" y="4724400"/>
            <a:ext cx="358775" cy="1223963"/>
          </a:xfrm>
          <a:prstGeom prst="upArrow">
            <a:avLst>
              <a:gd name="adj1" fmla="val 50000"/>
              <a:gd name="adj2" fmla="val 85271"/>
            </a:avLst>
          </a:prstGeom>
          <a:solidFill>
            <a:srgbClr val="FF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0" name="AutoShape 18"/>
          <p:cNvSpPr/>
          <p:nvPr/>
        </p:nvSpPr>
        <p:spPr>
          <a:xfrm>
            <a:off x="3995738" y="2708275"/>
            <a:ext cx="358775" cy="1223963"/>
          </a:xfrm>
          <a:prstGeom prst="upArrow">
            <a:avLst>
              <a:gd name="adj1" fmla="val 50000"/>
              <a:gd name="adj2" fmla="val 85271"/>
            </a:avLst>
          </a:prstGeom>
          <a:solidFill>
            <a:srgbClr val="FF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1" name="AutoShape 19"/>
          <p:cNvSpPr/>
          <p:nvPr/>
        </p:nvSpPr>
        <p:spPr>
          <a:xfrm>
            <a:off x="898525" y="6237288"/>
            <a:ext cx="647700" cy="215900"/>
          </a:xfrm>
          <a:prstGeom prst="leftArrow">
            <a:avLst>
              <a:gd name="adj1" fmla="val 50000"/>
              <a:gd name="adj2" fmla="val 750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2" name="Text Box 20"/>
          <p:cNvSpPr txBox="1"/>
          <p:nvPr/>
        </p:nvSpPr>
        <p:spPr>
          <a:xfrm>
            <a:off x="927100" y="5768975"/>
            <a:ext cx="692150" cy="3968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淘汰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0253" name="AutoShape 21"/>
          <p:cNvSpPr/>
          <p:nvPr/>
        </p:nvSpPr>
        <p:spPr>
          <a:xfrm>
            <a:off x="1690688" y="4292600"/>
            <a:ext cx="647700" cy="215900"/>
          </a:xfrm>
          <a:prstGeom prst="leftArrow">
            <a:avLst>
              <a:gd name="adj1" fmla="val 50000"/>
              <a:gd name="adj2" fmla="val 7500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4" name="Text Box 22"/>
          <p:cNvSpPr txBox="1"/>
          <p:nvPr/>
        </p:nvSpPr>
        <p:spPr>
          <a:xfrm>
            <a:off x="1719263" y="3824288"/>
            <a:ext cx="692150" cy="3968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淘汰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0255" name="Rectangle 25"/>
          <p:cNvSpPr/>
          <p:nvPr/>
        </p:nvSpPr>
        <p:spPr>
          <a:xfrm>
            <a:off x="6443663" y="2493963"/>
            <a:ext cx="215900" cy="3455987"/>
          </a:xfrm>
          <a:prstGeom prst="rect">
            <a:avLst/>
          </a:prstGeom>
          <a:solidFill>
            <a:srgbClr val="FF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6" name="AutoShape 26"/>
          <p:cNvSpPr/>
          <p:nvPr/>
        </p:nvSpPr>
        <p:spPr>
          <a:xfrm rot="-5400000">
            <a:off x="5867400" y="1771650"/>
            <a:ext cx="358775" cy="1225550"/>
          </a:xfrm>
          <a:prstGeom prst="upArrow">
            <a:avLst>
              <a:gd name="adj1" fmla="val 50000"/>
              <a:gd name="adj2" fmla="val 85382"/>
            </a:avLst>
          </a:prstGeom>
          <a:solidFill>
            <a:srgbClr val="FF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57" name="Text Box 27"/>
          <p:cNvSpPr txBox="1"/>
          <p:nvPr/>
        </p:nvSpPr>
        <p:spPr>
          <a:xfrm>
            <a:off x="6804025" y="3357563"/>
            <a:ext cx="1368425" cy="1655762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发起高校可直接选送</a:t>
            </a:r>
            <a:r>
              <a:rPr lang="en-US" altLang="zh-CN" sz="2000" b="0">
                <a:latin typeface="Arial" pitchFamily="34" charset="0"/>
                <a:ea typeface="黑体" panose="02010609060101010101" pitchFamily="49" charset="-122"/>
              </a:rPr>
              <a:t>3</a:t>
            </a:r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件作品进决赛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5" name="组合 23"/>
          <p:cNvGrpSpPr/>
          <p:nvPr/>
        </p:nvGrpSpPr>
        <p:grpSpPr>
          <a:xfrm>
            <a:off x="395288" y="1341438"/>
            <a:ext cx="431800" cy="504825"/>
            <a:chOff x="1392238" y="1744663"/>
            <a:chExt cx="571500" cy="571500"/>
          </a:xfrm>
        </p:grpSpPr>
        <p:sp>
          <p:nvSpPr>
            <p:cNvPr id="9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11267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95653" name="AutoShape 5"/>
          <p:cNvSpPr>
            <a:spLocks noChangeArrowheads="1"/>
          </p:cNvSpPr>
          <p:nvPr/>
        </p:nvSpPr>
        <p:spPr bwMode="auto">
          <a:xfrm>
            <a:off x="898525" y="1341438"/>
            <a:ext cx="2160588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申报流程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1269" name="Rectangle 6"/>
          <p:cNvSpPr>
            <a:spLocks noGrp="1"/>
          </p:cNvSpPr>
          <p:nvPr>
            <p:ph type="title"/>
          </p:nvPr>
        </p:nvSpPr>
        <p:spPr>
          <a:xfrm>
            <a:off x="250825" y="260350"/>
            <a:ext cx="8001000" cy="7842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2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挑战杯课外科技作品大赛流程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1270" name="AutoShape 9"/>
          <p:cNvSpPr/>
          <p:nvPr/>
        </p:nvSpPr>
        <p:spPr>
          <a:xfrm>
            <a:off x="395288" y="2420938"/>
            <a:ext cx="2592387" cy="863600"/>
          </a:xfrm>
          <a:prstGeom prst="roundRect">
            <a:avLst>
              <a:gd name="adj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已获得新的研究成果或先进作品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1271" name="AutoShape 11"/>
          <p:cNvSpPr/>
          <p:nvPr/>
        </p:nvSpPr>
        <p:spPr>
          <a:xfrm rot="5400000">
            <a:off x="3240088" y="2455863"/>
            <a:ext cx="358775" cy="720725"/>
          </a:xfrm>
          <a:prstGeom prst="upArrow">
            <a:avLst>
              <a:gd name="adj1" fmla="val 50000"/>
              <a:gd name="adj2" fmla="val 50211"/>
            </a:avLst>
          </a:prstGeom>
          <a:solidFill>
            <a:srgbClr val="FF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72" name="AutoShape 19"/>
          <p:cNvSpPr/>
          <p:nvPr/>
        </p:nvSpPr>
        <p:spPr>
          <a:xfrm>
            <a:off x="3851275" y="2420938"/>
            <a:ext cx="2592388" cy="863600"/>
          </a:xfrm>
          <a:prstGeom prst="roundRect">
            <a:avLst>
              <a:gd name="adj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申报书（或申请书）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1273" name="AutoShape 20"/>
          <p:cNvSpPr/>
          <p:nvPr/>
        </p:nvSpPr>
        <p:spPr>
          <a:xfrm>
            <a:off x="2843213" y="4221163"/>
            <a:ext cx="5040312" cy="1223962"/>
          </a:xfrm>
          <a:prstGeom prst="roundRect">
            <a:avLst>
              <a:gd name="adj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附件：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  <a:p>
            <a:pPr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  科技发明制作：详细的科学技术内容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  <a:p>
            <a:pPr eaLnBrk="0" hangingPunct="0"/>
            <a:r>
              <a:rPr lang="zh-CN" altLang="en-US" sz="2000" b="0">
                <a:latin typeface="Arial" pitchFamily="34" charset="0"/>
                <a:ea typeface="黑体" panose="02010609060101010101" pitchFamily="49" charset="-122"/>
              </a:rPr>
              <a:t>  社会调查：社会调查报告</a:t>
            </a:r>
            <a:endParaRPr lang="zh-CN" altLang="en-US" sz="2000" b="0"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1274" name="AutoShape 21"/>
          <p:cNvSpPr/>
          <p:nvPr/>
        </p:nvSpPr>
        <p:spPr>
          <a:xfrm rot="10800000">
            <a:off x="5003800" y="3429000"/>
            <a:ext cx="358775" cy="720725"/>
          </a:xfrm>
          <a:prstGeom prst="upArrow">
            <a:avLst>
              <a:gd name="adj1" fmla="val 50000"/>
              <a:gd name="adj2" fmla="val 50211"/>
            </a:avLst>
          </a:prstGeom>
          <a:solidFill>
            <a:srgbClr val="FF00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"/>
          <p:cNvSpPr>
            <a:spLocks noGrp="1"/>
          </p:cNvSpPr>
          <p:nvPr>
            <p:ph type="title"/>
          </p:nvPr>
        </p:nvSpPr>
        <p:spPr>
          <a:xfrm>
            <a:off x="571500" y="0"/>
            <a:ext cx="7429500" cy="12160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项目的挑战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290" name="表格占位符 2"/>
          <p:cNvSpPr>
            <a:spLocks noGrp="1" noTextEdit="1"/>
          </p:cNvSpPr>
          <p:nvPr>
            <p:ph type="tbl" idx="1"/>
          </p:nvPr>
        </p:nvSpPr>
        <p:spPr/>
        <p:txBody>
          <a:bodyPr/>
          <a:lstStyle/>
          <a:p/>
        </p:txBody>
      </p:sp>
      <p:sp>
        <p:nvSpPr>
          <p:cNvPr id="12291" name="矩形 3"/>
          <p:cNvSpPr/>
          <p:nvPr/>
        </p:nvSpPr>
        <p:spPr>
          <a:xfrm>
            <a:off x="785813" y="1857375"/>
            <a:ext cx="8001000" cy="29146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200000"/>
              </a:lnSpc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创新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：不只是不同、更不是包装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0" hangingPunct="0">
              <a:lnSpc>
                <a:spcPct val="200000"/>
              </a:lnSpc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价值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：当前的或未来的，局部的或全局的，直接的或潜在的，经济的、社会的或学术的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0" hangingPunct="0">
              <a:lnSpc>
                <a:spcPct val="200000"/>
              </a:lnSpc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被认可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：权威机构、专业刊物、企业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矩形 87"/>
          <p:cNvSpPr>
            <a:spLocks noChangeArrowheads="1"/>
          </p:cNvSpPr>
          <p:nvPr/>
        </p:nvSpPr>
        <p:spPr bwMode="auto">
          <a:xfrm>
            <a:off x="0" y="-38100"/>
            <a:ext cx="9144000" cy="6640513"/>
          </a:xfrm>
          <a:prstGeom prst="rect">
            <a:avLst/>
          </a:prstGeom>
          <a:gradFill rotWithShape="1">
            <a:gsLst>
              <a:gs pos="0">
                <a:srgbClr val="DBF0FF"/>
              </a:gs>
              <a:gs pos="50000">
                <a:srgbClr val="B5E2FF"/>
              </a:gs>
              <a:gs pos="100000">
                <a:srgbClr val="83D3FF"/>
              </a:gs>
            </a:gsLst>
            <a:lin ang="5400000" scaled="1"/>
          </a:gra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100" name="矩形 99"/>
          <p:cNvSpPr/>
          <p:nvPr/>
        </p:nvSpPr>
        <p:spPr>
          <a:xfrm>
            <a:off x="5219700" y="1878013"/>
            <a:ext cx="1439863" cy="384175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263" name="矩形 262"/>
          <p:cNvSpPr/>
          <p:nvPr/>
        </p:nvSpPr>
        <p:spPr>
          <a:xfrm>
            <a:off x="6948488" y="2452688"/>
            <a:ext cx="274638" cy="1657350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277" name="矩形 276"/>
          <p:cNvSpPr/>
          <p:nvPr/>
        </p:nvSpPr>
        <p:spPr>
          <a:xfrm>
            <a:off x="2771775" y="796925"/>
            <a:ext cx="720725" cy="681038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244" name="矩形 243"/>
          <p:cNvSpPr/>
          <p:nvPr/>
        </p:nvSpPr>
        <p:spPr>
          <a:xfrm rot="19404758">
            <a:off x="1273175" y="1090613"/>
            <a:ext cx="719138" cy="838200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96" name="同心圆 95"/>
          <p:cNvSpPr/>
          <p:nvPr/>
        </p:nvSpPr>
        <p:spPr>
          <a:xfrm>
            <a:off x="1042988" y="1122363"/>
            <a:ext cx="5040313" cy="5040313"/>
          </a:xfrm>
          <a:prstGeom prst="donut">
            <a:avLst>
              <a:gd name="adj" fmla="val 21384"/>
            </a:avLst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grpSp>
        <p:nvGrpSpPr>
          <p:cNvPr id="13319" name="组合 6"/>
          <p:cNvGrpSpPr/>
          <p:nvPr/>
        </p:nvGrpSpPr>
        <p:grpSpPr>
          <a:xfrm>
            <a:off x="-36512" y="2205038"/>
            <a:ext cx="9361487" cy="4679950"/>
            <a:chOff x="-36510" y="2459301"/>
            <a:chExt cx="9361038" cy="4680220"/>
          </a:xfrm>
        </p:grpSpPr>
        <p:sp>
          <p:nvSpPr>
            <p:cNvPr id="6" name="任意多边形 5"/>
            <p:cNvSpPr/>
            <p:nvPr/>
          </p:nvSpPr>
          <p:spPr>
            <a:xfrm>
              <a:off x="1" y="5483662"/>
              <a:ext cx="9324527" cy="1492336"/>
            </a:xfrm>
            <a:custGeom>
              <a:gdLst>
                <a:gd name="connsiteX0" fmla="*/ 81999 w 9329360"/>
                <a:gd name="connsiteY0" fmla="*/ 291096 h 1491677"/>
                <a:gd name="connsiteX1" fmla="*/ 81999 w 9329360"/>
                <a:gd name="connsiteY1" fmla="*/ 291096 h 1491677"/>
                <a:gd name="connsiteX2" fmla="*/ 214734 w 9329360"/>
                <a:gd name="connsiteY2" fmla="*/ 261599 h 1491677"/>
                <a:gd name="connsiteX3" fmla="*/ 258979 w 9329360"/>
                <a:gd name="connsiteY3" fmla="*/ 202606 h 1491677"/>
                <a:gd name="connsiteX4" fmla="*/ 332721 w 9329360"/>
                <a:gd name="connsiteY4" fmla="*/ 187857 h 1491677"/>
                <a:gd name="connsiteX5" fmla="*/ 362218 w 9329360"/>
                <a:gd name="connsiteY5" fmla="*/ 143612 h 1491677"/>
                <a:gd name="connsiteX6" fmla="*/ 406463 w 9329360"/>
                <a:gd name="connsiteY6" fmla="*/ 128864 h 1491677"/>
                <a:gd name="connsiteX7" fmla="*/ 450708 w 9329360"/>
                <a:gd name="connsiteY7" fmla="*/ 99367 h 1491677"/>
                <a:gd name="connsiteX8" fmla="*/ 524450 w 9329360"/>
                <a:gd name="connsiteY8" fmla="*/ 69870 h 1491677"/>
                <a:gd name="connsiteX9" fmla="*/ 1158631 w 9329360"/>
                <a:gd name="connsiteY9" fmla="*/ 84619 h 1491677"/>
                <a:gd name="connsiteX10" fmla="*/ 1291367 w 9329360"/>
                <a:gd name="connsiteY10" fmla="*/ 69870 h 1491677"/>
                <a:gd name="connsiteX11" fmla="*/ 1483096 w 9329360"/>
                <a:gd name="connsiteY11" fmla="*/ 55122 h 1491677"/>
                <a:gd name="connsiteX12" fmla="*/ 1630579 w 9329360"/>
                <a:gd name="connsiteY12" fmla="*/ 25625 h 1491677"/>
                <a:gd name="connsiteX13" fmla="*/ 1689573 w 9329360"/>
                <a:gd name="connsiteY13" fmla="*/ 10877 h 1491677"/>
                <a:gd name="connsiteX14" fmla="*/ 1881302 w 9329360"/>
                <a:gd name="connsiteY14" fmla="*/ 25625 h 1491677"/>
                <a:gd name="connsiteX15" fmla="*/ 2426992 w 9329360"/>
                <a:gd name="connsiteY15" fmla="*/ 55122 h 1491677"/>
                <a:gd name="connsiteX16" fmla="*/ 2574476 w 9329360"/>
                <a:gd name="connsiteY16" fmla="*/ 114115 h 1491677"/>
                <a:gd name="connsiteX17" fmla="*/ 2677715 w 9329360"/>
                <a:gd name="connsiteY17" fmla="*/ 143612 h 1491677"/>
                <a:gd name="connsiteX18" fmla="*/ 2869444 w 9329360"/>
                <a:gd name="connsiteY18" fmla="*/ 173109 h 1491677"/>
                <a:gd name="connsiteX19" fmla="*/ 2928437 w 9329360"/>
                <a:gd name="connsiteY19" fmla="*/ 202606 h 1491677"/>
                <a:gd name="connsiteX20" fmla="*/ 3031676 w 9329360"/>
                <a:gd name="connsiteY20" fmla="*/ 261599 h 1491677"/>
                <a:gd name="connsiteX21" fmla="*/ 3075921 w 9329360"/>
                <a:gd name="connsiteY21" fmla="*/ 276348 h 1491677"/>
                <a:gd name="connsiteX22" fmla="*/ 3887083 w 9329360"/>
                <a:gd name="connsiteY22" fmla="*/ 276348 h 1491677"/>
                <a:gd name="connsiteX23" fmla="*/ 3975573 w 9329360"/>
                <a:gd name="connsiteY23" fmla="*/ 261599 h 1491677"/>
                <a:gd name="connsiteX24" fmla="*/ 4123057 w 9329360"/>
                <a:gd name="connsiteY24" fmla="*/ 246851 h 1491677"/>
                <a:gd name="connsiteX25" fmla="*/ 4889973 w 9329360"/>
                <a:gd name="connsiteY25" fmla="*/ 217354 h 1491677"/>
                <a:gd name="connsiteX26" fmla="*/ 4948967 w 9329360"/>
                <a:gd name="connsiteY26" fmla="*/ 202606 h 1491677"/>
                <a:gd name="connsiteX27" fmla="*/ 5273431 w 9329360"/>
                <a:gd name="connsiteY27" fmla="*/ 158361 h 1491677"/>
                <a:gd name="connsiteX28" fmla="*/ 5332425 w 9329360"/>
                <a:gd name="connsiteY28" fmla="*/ 128864 h 1491677"/>
                <a:gd name="connsiteX29" fmla="*/ 5420915 w 9329360"/>
                <a:gd name="connsiteY29" fmla="*/ 99367 h 1491677"/>
                <a:gd name="connsiteX30" fmla="*/ 6851508 w 9329360"/>
                <a:gd name="connsiteY30" fmla="*/ 143612 h 1491677"/>
                <a:gd name="connsiteX31" fmla="*/ 6939999 w 9329360"/>
                <a:gd name="connsiteY31" fmla="*/ 158361 h 1491677"/>
                <a:gd name="connsiteX32" fmla="*/ 7087483 w 9329360"/>
                <a:gd name="connsiteY32" fmla="*/ 202606 h 1491677"/>
                <a:gd name="connsiteX33" fmla="*/ 7205470 w 9329360"/>
                <a:gd name="connsiteY33" fmla="*/ 217354 h 1491677"/>
                <a:gd name="connsiteX34" fmla="*/ 7308708 w 9329360"/>
                <a:gd name="connsiteY34" fmla="*/ 246851 h 1491677"/>
                <a:gd name="connsiteX35" fmla="*/ 7515186 w 9329360"/>
                <a:gd name="connsiteY35" fmla="*/ 261599 h 1491677"/>
                <a:gd name="connsiteX36" fmla="*/ 8060876 w 9329360"/>
                <a:gd name="connsiteY36" fmla="*/ 291096 h 1491677"/>
                <a:gd name="connsiteX37" fmla="*/ 8134618 w 9329360"/>
                <a:gd name="connsiteY37" fmla="*/ 305844 h 1491677"/>
                <a:gd name="connsiteX38" fmla="*/ 8385341 w 9329360"/>
                <a:gd name="connsiteY38" fmla="*/ 320593 h 1491677"/>
                <a:gd name="connsiteX39" fmla="*/ 8429586 w 9329360"/>
                <a:gd name="connsiteY39" fmla="*/ 335341 h 1491677"/>
                <a:gd name="connsiteX40" fmla="*/ 8754050 w 9329360"/>
                <a:gd name="connsiteY40" fmla="*/ 364838 h 1491677"/>
                <a:gd name="connsiteX41" fmla="*/ 9299741 w 9329360"/>
                <a:gd name="connsiteY41" fmla="*/ 350090 h 1491677"/>
                <a:gd name="connsiteX42" fmla="*/ 9284992 w 9329360"/>
                <a:gd name="connsiteY42" fmla="*/ 438580 h 1491677"/>
                <a:gd name="connsiteX43" fmla="*/ 9255496 w 9329360"/>
                <a:gd name="connsiteY43" fmla="*/ 482825 h 1491677"/>
                <a:gd name="connsiteX44" fmla="*/ 9181754 w 9329360"/>
                <a:gd name="connsiteY44" fmla="*/ 571315 h 1491677"/>
                <a:gd name="connsiteX45" fmla="*/ 9137508 w 9329360"/>
                <a:gd name="connsiteY45" fmla="*/ 659806 h 1491677"/>
                <a:gd name="connsiteX46" fmla="*/ 9063767 w 9329360"/>
                <a:gd name="connsiteY46" fmla="*/ 733548 h 1491677"/>
                <a:gd name="connsiteX47" fmla="*/ 9004773 w 9329360"/>
                <a:gd name="connsiteY47" fmla="*/ 792541 h 1491677"/>
                <a:gd name="connsiteX48" fmla="*/ 8886786 w 9329360"/>
                <a:gd name="connsiteY48" fmla="*/ 851535 h 1491677"/>
                <a:gd name="connsiteX49" fmla="*/ 8739302 w 9329360"/>
                <a:gd name="connsiteY49" fmla="*/ 969522 h 1491677"/>
                <a:gd name="connsiteX50" fmla="*/ 8695057 w 9329360"/>
                <a:gd name="connsiteY50" fmla="*/ 984270 h 1491677"/>
                <a:gd name="connsiteX51" fmla="*/ 8562321 w 9329360"/>
                <a:gd name="connsiteY51" fmla="*/ 1087509 h 1491677"/>
                <a:gd name="connsiteX52" fmla="*/ 8518076 w 9329360"/>
                <a:gd name="connsiteY52" fmla="*/ 1102257 h 1491677"/>
                <a:gd name="connsiteX53" fmla="*/ 8444334 w 9329360"/>
                <a:gd name="connsiteY53" fmla="*/ 1131754 h 1491677"/>
                <a:gd name="connsiteX54" fmla="*/ 8341096 w 9329360"/>
                <a:gd name="connsiteY54" fmla="*/ 1146503 h 1491677"/>
                <a:gd name="connsiteX55" fmla="*/ 8223108 w 9329360"/>
                <a:gd name="connsiteY55" fmla="*/ 1175999 h 1491677"/>
                <a:gd name="connsiteX56" fmla="*/ 7470941 w 9329360"/>
                <a:gd name="connsiteY56" fmla="*/ 1220244 h 1491677"/>
                <a:gd name="connsiteX57" fmla="*/ 7338205 w 9329360"/>
                <a:gd name="connsiteY57" fmla="*/ 1264490 h 1491677"/>
                <a:gd name="connsiteX58" fmla="*/ 7161225 w 9329360"/>
                <a:gd name="connsiteY58" fmla="*/ 1338232 h 1491677"/>
                <a:gd name="connsiteX59" fmla="*/ 7116979 w 9329360"/>
                <a:gd name="connsiteY59" fmla="*/ 1367728 h 1491677"/>
                <a:gd name="connsiteX60" fmla="*/ 7072734 w 9329360"/>
                <a:gd name="connsiteY60" fmla="*/ 1382477 h 1491677"/>
                <a:gd name="connsiteX61" fmla="*/ 6718773 w 9329360"/>
                <a:gd name="connsiteY61" fmla="*/ 1411974 h 1491677"/>
                <a:gd name="connsiteX62" fmla="*/ 5007960 w 9329360"/>
                <a:gd name="connsiteY62" fmla="*/ 1411974 h 1491677"/>
                <a:gd name="connsiteX63" fmla="*/ 4934218 w 9329360"/>
                <a:gd name="connsiteY63" fmla="*/ 1397225 h 1491677"/>
                <a:gd name="connsiteX64" fmla="*/ 4432773 w 9329360"/>
                <a:gd name="connsiteY64" fmla="*/ 1382477 h 1491677"/>
                <a:gd name="connsiteX65" fmla="*/ 3887083 w 9329360"/>
                <a:gd name="connsiteY65" fmla="*/ 1352980 h 1491677"/>
                <a:gd name="connsiteX66" fmla="*/ 3695354 w 9329360"/>
                <a:gd name="connsiteY66" fmla="*/ 1293986 h 1491677"/>
                <a:gd name="connsiteX67" fmla="*/ 3503625 w 9329360"/>
                <a:gd name="connsiteY67" fmla="*/ 1264490 h 1491677"/>
                <a:gd name="connsiteX68" fmla="*/ 3429883 w 9329360"/>
                <a:gd name="connsiteY68" fmla="*/ 1249741 h 1491677"/>
                <a:gd name="connsiteX69" fmla="*/ 3326644 w 9329360"/>
                <a:gd name="connsiteY69" fmla="*/ 1234993 h 1491677"/>
                <a:gd name="connsiteX70" fmla="*/ 3238154 w 9329360"/>
                <a:gd name="connsiteY70" fmla="*/ 1220244 h 1491677"/>
                <a:gd name="connsiteX71" fmla="*/ 3120167 w 9329360"/>
                <a:gd name="connsiteY71" fmla="*/ 1161251 h 1491677"/>
                <a:gd name="connsiteX72" fmla="*/ 2515483 w 9329360"/>
                <a:gd name="connsiteY72" fmla="*/ 1117006 h 1491677"/>
                <a:gd name="connsiteX73" fmla="*/ 2279508 w 9329360"/>
                <a:gd name="connsiteY73" fmla="*/ 1102257 h 1491677"/>
                <a:gd name="connsiteX74" fmla="*/ 2073031 w 9329360"/>
                <a:gd name="connsiteY74" fmla="*/ 1058012 h 1491677"/>
                <a:gd name="connsiteX75" fmla="*/ 1837057 w 9329360"/>
                <a:gd name="connsiteY75" fmla="*/ 1043264 h 1491677"/>
                <a:gd name="connsiteX76" fmla="*/ 1748567 w 9329360"/>
                <a:gd name="connsiteY76" fmla="*/ 1028515 h 1491677"/>
                <a:gd name="connsiteX77" fmla="*/ 1674825 w 9329360"/>
                <a:gd name="connsiteY77" fmla="*/ 1013767 h 1491677"/>
                <a:gd name="connsiteX78" fmla="*/ 1542089 w 9329360"/>
                <a:gd name="connsiteY78" fmla="*/ 999019 h 1491677"/>
                <a:gd name="connsiteX79" fmla="*/ 1379857 w 9329360"/>
                <a:gd name="connsiteY79" fmla="*/ 969522 h 1491677"/>
                <a:gd name="connsiteX80" fmla="*/ 1320863 w 9329360"/>
                <a:gd name="connsiteY80" fmla="*/ 954774 h 1491677"/>
                <a:gd name="connsiteX81" fmla="*/ 1188128 w 9329360"/>
                <a:gd name="connsiteY81" fmla="*/ 925277 h 1491677"/>
                <a:gd name="connsiteX82" fmla="*/ 1114386 w 9329360"/>
                <a:gd name="connsiteY82" fmla="*/ 895780 h 1491677"/>
                <a:gd name="connsiteX83" fmla="*/ 1025896 w 9329360"/>
                <a:gd name="connsiteY83" fmla="*/ 866283 h 1491677"/>
                <a:gd name="connsiteX84" fmla="*/ 981650 w 9329360"/>
                <a:gd name="connsiteY84" fmla="*/ 851535 h 1491677"/>
                <a:gd name="connsiteX85" fmla="*/ 819418 w 9329360"/>
                <a:gd name="connsiteY85" fmla="*/ 792541 h 1491677"/>
                <a:gd name="connsiteX86" fmla="*/ 701431 w 9329360"/>
                <a:gd name="connsiteY86" fmla="*/ 777793 h 1491677"/>
                <a:gd name="connsiteX87" fmla="*/ 539199 w 9329360"/>
                <a:gd name="connsiteY87" fmla="*/ 733548 h 1491677"/>
                <a:gd name="connsiteX88" fmla="*/ 494954 w 9329360"/>
                <a:gd name="connsiteY88" fmla="*/ 718799 h 1491677"/>
                <a:gd name="connsiteX89" fmla="*/ 435960 w 9329360"/>
                <a:gd name="connsiteY89" fmla="*/ 704051 h 1491677"/>
                <a:gd name="connsiteX90" fmla="*/ 347470 w 9329360"/>
                <a:gd name="connsiteY90" fmla="*/ 674554 h 1491677"/>
                <a:gd name="connsiteX91" fmla="*/ 214734 w 9329360"/>
                <a:gd name="connsiteY91" fmla="*/ 659806 h 1491677"/>
                <a:gd name="connsiteX92" fmla="*/ 126244 w 9329360"/>
                <a:gd name="connsiteY92" fmla="*/ 630309 h 1491677"/>
                <a:gd name="connsiteX93" fmla="*/ 81999 w 9329360"/>
                <a:gd name="connsiteY93" fmla="*/ 615561 h 1491677"/>
                <a:gd name="connsiteX94" fmla="*/ 52502 w 9329360"/>
                <a:gd name="connsiteY94" fmla="*/ 571315 h 1491677"/>
                <a:gd name="connsiteX95" fmla="*/ 8257 w 9329360"/>
                <a:gd name="connsiteY95" fmla="*/ 541819 h 1491677"/>
                <a:gd name="connsiteX96" fmla="*/ 23005 w 9329360"/>
                <a:gd name="connsiteY96" fmla="*/ 379586 h 1491677"/>
                <a:gd name="connsiteX97" fmla="*/ 37754 w 9329360"/>
                <a:gd name="connsiteY97" fmla="*/ 335341 h 1491677"/>
                <a:gd name="connsiteX98" fmla="*/ 81999 w 9329360"/>
                <a:gd name="connsiteY98" fmla="*/ 320593 h 1491677"/>
                <a:gd name="connsiteX99" fmla="*/ 126244 w 9329360"/>
                <a:gd name="connsiteY99" fmla="*/ 291096 h 1491677"/>
                <a:gd name="connsiteX100" fmla="*/ 185237 w 9329360"/>
                <a:gd name="connsiteY100" fmla="*/ 276348 h 1491677"/>
                <a:gd name="connsiteX101" fmla="*/ 155741 w 9329360"/>
                <a:gd name="connsiteY101" fmla="*/ 305844 h 1491677"/>
                <a:gd name="connsiteX102" fmla="*/ 258979 w 9329360"/>
                <a:gd name="connsiteY102" fmla="*/ 187857 h 1491677"/>
                <a:gd name="connsiteX103" fmla="*/ 303225 w 9329360"/>
                <a:gd name="connsiteY103" fmla="*/ 158361 h 149167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</a:cxnLst>
              <a:rect l="l" t="t" r="r" b="b"/>
              <a:pathLst>
                <a:path w="9329360" h="1491677">
                  <a:moveTo>
                    <a:pt x="81999" y="291096"/>
                  </a:moveTo>
                  <a:lnTo>
                    <a:pt x="81999" y="291096"/>
                  </a:lnTo>
                  <a:cubicBezTo>
                    <a:pt x="126244" y="281264"/>
                    <a:pt x="174195" y="281869"/>
                    <a:pt x="214734" y="261599"/>
                  </a:cubicBezTo>
                  <a:cubicBezTo>
                    <a:pt x="236719" y="250606"/>
                    <a:pt x="238135" y="215634"/>
                    <a:pt x="258979" y="202606"/>
                  </a:cubicBezTo>
                  <a:cubicBezTo>
                    <a:pt x="280236" y="189320"/>
                    <a:pt x="308140" y="192773"/>
                    <a:pt x="332721" y="187857"/>
                  </a:cubicBezTo>
                  <a:cubicBezTo>
                    <a:pt x="342553" y="173109"/>
                    <a:pt x="348377" y="154685"/>
                    <a:pt x="362218" y="143612"/>
                  </a:cubicBezTo>
                  <a:cubicBezTo>
                    <a:pt x="374357" y="133901"/>
                    <a:pt x="392558" y="135816"/>
                    <a:pt x="406463" y="128864"/>
                  </a:cubicBezTo>
                  <a:cubicBezTo>
                    <a:pt x="422317" y="120937"/>
                    <a:pt x="434854" y="107294"/>
                    <a:pt x="450708" y="99367"/>
                  </a:cubicBezTo>
                  <a:cubicBezTo>
                    <a:pt x="474387" y="87527"/>
                    <a:pt x="499869" y="79702"/>
                    <a:pt x="524450" y="69870"/>
                  </a:cubicBezTo>
                  <a:cubicBezTo>
                    <a:pt x="735844" y="74786"/>
                    <a:pt x="947180" y="84619"/>
                    <a:pt x="1158631" y="84619"/>
                  </a:cubicBezTo>
                  <a:cubicBezTo>
                    <a:pt x="1203149" y="84619"/>
                    <a:pt x="1247032" y="73900"/>
                    <a:pt x="1291367" y="69870"/>
                  </a:cubicBezTo>
                  <a:cubicBezTo>
                    <a:pt x="1355202" y="64067"/>
                    <a:pt x="1419186" y="60038"/>
                    <a:pt x="1483096" y="55122"/>
                  </a:cubicBezTo>
                  <a:cubicBezTo>
                    <a:pt x="1573960" y="24835"/>
                    <a:pt x="1481449" y="52740"/>
                    <a:pt x="1630579" y="25625"/>
                  </a:cubicBezTo>
                  <a:cubicBezTo>
                    <a:pt x="1650522" y="21999"/>
                    <a:pt x="1669908" y="15793"/>
                    <a:pt x="1689573" y="10877"/>
                  </a:cubicBezTo>
                  <a:cubicBezTo>
                    <a:pt x="1753483" y="15793"/>
                    <a:pt x="1817264" y="22841"/>
                    <a:pt x="1881302" y="25625"/>
                  </a:cubicBezTo>
                  <a:cubicBezTo>
                    <a:pt x="2420599" y="49073"/>
                    <a:pt x="2206499" y="0"/>
                    <a:pt x="2426992" y="55122"/>
                  </a:cubicBezTo>
                  <a:cubicBezTo>
                    <a:pt x="2513799" y="98526"/>
                    <a:pt x="2465123" y="77664"/>
                    <a:pt x="2574476" y="114115"/>
                  </a:cubicBezTo>
                  <a:cubicBezTo>
                    <a:pt x="2616657" y="128175"/>
                    <a:pt x="2631403" y="134350"/>
                    <a:pt x="2677715" y="143612"/>
                  </a:cubicBezTo>
                  <a:cubicBezTo>
                    <a:pt x="2728893" y="153848"/>
                    <a:pt x="2819837" y="166022"/>
                    <a:pt x="2869444" y="173109"/>
                  </a:cubicBezTo>
                  <a:cubicBezTo>
                    <a:pt x="2889108" y="182941"/>
                    <a:pt x="2909348" y="191698"/>
                    <a:pt x="2928437" y="202606"/>
                  </a:cubicBezTo>
                  <a:cubicBezTo>
                    <a:pt x="3002495" y="244925"/>
                    <a:pt x="2942541" y="223398"/>
                    <a:pt x="3031676" y="261599"/>
                  </a:cubicBezTo>
                  <a:cubicBezTo>
                    <a:pt x="3045965" y="267723"/>
                    <a:pt x="3061173" y="271432"/>
                    <a:pt x="3075921" y="276348"/>
                  </a:cubicBezTo>
                  <a:cubicBezTo>
                    <a:pt x="3613564" y="242744"/>
                    <a:pt x="2964813" y="276348"/>
                    <a:pt x="3887083" y="276348"/>
                  </a:cubicBezTo>
                  <a:cubicBezTo>
                    <a:pt x="3916987" y="276348"/>
                    <a:pt x="3945900" y="265308"/>
                    <a:pt x="3975573" y="261599"/>
                  </a:cubicBezTo>
                  <a:cubicBezTo>
                    <a:pt x="4024598" y="255471"/>
                    <a:pt x="4073708" y="249239"/>
                    <a:pt x="4123057" y="246851"/>
                  </a:cubicBezTo>
                  <a:lnTo>
                    <a:pt x="4889973" y="217354"/>
                  </a:lnTo>
                  <a:cubicBezTo>
                    <a:pt x="4909638" y="212438"/>
                    <a:pt x="4928883" y="205345"/>
                    <a:pt x="4948967" y="202606"/>
                  </a:cubicBezTo>
                  <a:cubicBezTo>
                    <a:pt x="5298054" y="155003"/>
                    <a:pt x="5113611" y="198315"/>
                    <a:pt x="5273431" y="158361"/>
                  </a:cubicBezTo>
                  <a:cubicBezTo>
                    <a:pt x="5293096" y="148529"/>
                    <a:pt x="5312012" y="137029"/>
                    <a:pt x="5332425" y="128864"/>
                  </a:cubicBezTo>
                  <a:cubicBezTo>
                    <a:pt x="5361293" y="117317"/>
                    <a:pt x="5420915" y="99367"/>
                    <a:pt x="5420915" y="99367"/>
                  </a:cubicBezTo>
                  <a:lnTo>
                    <a:pt x="6851508" y="143612"/>
                  </a:lnTo>
                  <a:cubicBezTo>
                    <a:pt x="6881005" y="148528"/>
                    <a:pt x="6910988" y="151108"/>
                    <a:pt x="6939999" y="158361"/>
                  </a:cubicBezTo>
                  <a:cubicBezTo>
                    <a:pt x="7018658" y="178026"/>
                    <a:pt x="7017271" y="190904"/>
                    <a:pt x="7087483" y="202606"/>
                  </a:cubicBezTo>
                  <a:cubicBezTo>
                    <a:pt x="7126579" y="209122"/>
                    <a:pt x="7166141" y="212438"/>
                    <a:pt x="7205470" y="217354"/>
                  </a:cubicBezTo>
                  <a:cubicBezTo>
                    <a:pt x="7233439" y="226677"/>
                    <a:pt x="7280926" y="243764"/>
                    <a:pt x="7308708" y="246851"/>
                  </a:cubicBezTo>
                  <a:cubicBezTo>
                    <a:pt x="7377287" y="254471"/>
                    <a:pt x="7446360" y="256683"/>
                    <a:pt x="7515186" y="261599"/>
                  </a:cubicBezTo>
                  <a:cubicBezTo>
                    <a:pt x="7721796" y="330472"/>
                    <a:pt x="7503808" y="262529"/>
                    <a:pt x="8060876" y="291096"/>
                  </a:cubicBezTo>
                  <a:cubicBezTo>
                    <a:pt x="8085911" y="292380"/>
                    <a:pt x="8109654" y="303574"/>
                    <a:pt x="8134618" y="305844"/>
                  </a:cubicBezTo>
                  <a:cubicBezTo>
                    <a:pt x="8217993" y="313424"/>
                    <a:pt x="8301767" y="315677"/>
                    <a:pt x="8385341" y="320593"/>
                  </a:cubicBezTo>
                  <a:cubicBezTo>
                    <a:pt x="8400089" y="325509"/>
                    <a:pt x="8414342" y="332292"/>
                    <a:pt x="8429586" y="335341"/>
                  </a:cubicBezTo>
                  <a:cubicBezTo>
                    <a:pt x="8530394" y="355503"/>
                    <a:pt x="8658852" y="358492"/>
                    <a:pt x="8754050" y="364838"/>
                  </a:cubicBezTo>
                  <a:cubicBezTo>
                    <a:pt x="8935947" y="359922"/>
                    <a:pt x="9119508" y="325058"/>
                    <a:pt x="9299741" y="350090"/>
                  </a:cubicBezTo>
                  <a:cubicBezTo>
                    <a:pt x="9329360" y="354204"/>
                    <a:pt x="9294448" y="410211"/>
                    <a:pt x="9284992" y="438580"/>
                  </a:cubicBezTo>
                  <a:cubicBezTo>
                    <a:pt x="9279387" y="455396"/>
                    <a:pt x="9264290" y="467435"/>
                    <a:pt x="9255496" y="482825"/>
                  </a:cubicBezTo>
                  <a:cubicBezTo>
                    <a:pt x="9209437" y="563430"/>
                    <a:pt x="9251254" y="524983"/>
                    <a:pt x="9181754" y="571315"/>
                  </a:cubicBezTo>
                  <a:cubicBezTo>
                    <a:pt x="9097222" y="698114"/>
                    <a:pt x="9198568" y="537687"/>
                    <a:pt x="9137508" y="659806"/>
                  </a:cubicBezTo>
                  <a:cubicBezTo>
                    <a:pt x="9105553" y="723715"/>
                    <a:pt x="9115387" y="689303"/>
                    <a:pt x="9063767" y="733548"/>
                  </a:cubicBezTo>
                  <a:cubicBezTo>
                    <a:pt x="9042652" y="751646"/>
                    <a:pt x="9027912" y="777115"/>
                    <a:pt x="9004773" y="792541"/>
                  </a:cubicBezTo>
                  <a:cubicBezTo>
                    <a:pt x="8905319" y="858843"/>
                    <a:pt x="8959255" y="787118"/>
                    <a:pt x="8886786" y="851535"/>
                  </a:cubicBezTo>
                  <a:cubicBezTo>
                    <a:pt x="8785993" y="941129"/>
                    <a:pt x="8833897" y="928981"/>
                    <a:pt x="8739302" y="969522"/>
                  </a:cubicBezTo>
                  <a:cubicBezTo>
                    <a:pt x="8725013" y="975646"/>
                    <a:pt x="8709805" y="979354"/>
                    <a:pt x="8695057" y="984270"/>
                  </a:cubicBezTo>
                  <a:cubicBezTo>
                    <a:pt x="8656881" y="1022446"/>
                    <a:pt x="8615243" y="1069869"/>
                    <a:pt x="8562321" y="1087509"/>
                  </a:cubicBezTo>
                  <a:cubicBezTo>
                    <a:pt x="8547573" y="1092425"/>
                    <a:pt x="8532632" y="1096798"/>
                    <a:pt x="8518076" y="1102257"/>
                  </a:cubicBezTo>
                  <a:cubicBezTo>
                    <a:pt x="8493287" y="1111553"/>
                    <a:pt x="8470018" y="1125333"/>
                    <a:pt x="8444334" y="1131754"/>
                  </a:cubicBezTo>
                  <a:cubicBezTo>
                    <a:pt x="8410610" y="1140185"/>
                    <a:pt x="8375183" y="1139686"/>
                    <a:pt x="8341096" y="1146503"/>
                  </a:cubicBezTo>
                  <a:cubicBezTo>
                    <a:pt x="8301344" y="1154453"/>
                    <a:pt x="8263503" y="1172576"/>
                    <a:pt x="8223108" y="1175999"/>
                  </a:cubicBezTo>
                  <a:cubicBezTo>
                    <a:pt x="7972849" y="1197207"/>
                    <a:pt x="7721663" y="1205496"/>
                    <a:pt x="7470941" y="1220244"/>
                  </a:cubicBezTo>
                  <a:cubicBezTo>
                    <a:pt x="7426696" y="1234993"/>
                    <a:pt x="7378699" y="1241351"/>
                    <a:pt x="7338205" y="1264490"/>
                  </a:cubicBezTo>
                  <a:cubicBezTo>
                    <a:pt x="7213202" y="1335920"/>
                    <a:pt x="7273832" y="1315710"/>
                    <a:pt x="7161225" y="1338232"/>
                  </a:cubicBezTo>
                  <a:cubicBezTo>
                    <a:pt x="7146476" y="1348064"/>
                    <a:pt x="7132833" y="1359801"/>
                    <a:pt x="7116979" y="1367728"/>
                  </a:cubicBezTo>
                  <a:cubicBezTo>
                    <a:pt x="7103074" y="1374680"/>
                    <a:pt x="7087682" y="1378206"/>
                    <a:pt x="7072734" y="1382477"/>
                  </a:cubicBezTo>
                  <a:cubicBezTo>
                    <a:pt x="6941649" y="1419930"/>
                    <a:pt x="6920266" y="1401899"/>
                    <a:pt x="6718773" y="1411974"/>
                  </a:cubicBezTo>
                  <a:cubicBezTo>
                    <a:pt x="6081129" y="1491677"/>
                    <a:pt x="6543862" y="1439158"/>
                    <a:pt x="5007960" y="1411974"/>
                  </a:cubicBezTo>
                  <a:cubicBezTo>
                    <a:pt x="4982896" y="1411530"/>
                    <a:pt x="4959253" y="1398509"/>
                    <a:pt x="4934218" y="1397225"/>
                  </a:cubicBezTo>
                  <a:cubicBezTo>
                    <a:pt x="4767217" y="1388661"/>
                    <a:pt x="4599921" y="1387393"/>
                    <a:pt x="4432773" y="1382477"/>
                  </a:cubicBezTo>
                  <a:cubicBezTo>
                    <a:pt x="4090283" y="1344421"/>
                    <a:pt x="4569949" y="1394365"/>
                    <a:pt x="3887083" y="1352980"/>
                  </a:cubicBezTo>
                  <a:cubicBezTo>
                    <a:pt x="3809832" y="1348298"/>
                    <a:pt x="3773677" y="1316364"/>
                    <a:pt x="3695354" y="1293986"/>
                  </a:cubicBezTo>
                  <a:cubicBezTo>
                    <a:pt x="3672502" y="1287457"/>
                    <a:pt x="3520304" y="1267270"/>
                    <a:pt x="3503625" y="1264490"/>
                  </a:cubicBezTo>
                  <a:cubicBezTo>
                    <a:pt x="3478899" y="1260369"/>
                    <a:pt x="3454609" y="1253862"/>
                    <a:pt x="3429883" y="1249741"/>
                  </a:cubicBezTo>
                  <a:cubicBezTo>
                    <a:pt x="3395594" y="1244026"/>
                    <a:pt x="3361002" y="1240279"/>
                    <a:pt x="3326644" y="1234993"/>
                  </a:cubicBezTo>
                  <a:cubicBezTo>
                    <a:pt x="3297088" y="1230446"/>
                    <a:pt x="3267651" y="1225160"/>
                    <a:pt x="3238154" y="1220244"/>
                  </a:cubicBezTo>
                  <a:cubicBezTo>
                    <a:pt x="3198825" y="1200580"/>
                    <a:pt x="3162446" y="1173331"/>
                    <a:pt x="3120167" y="1161251"/>
                  </a:cubicBezTo>
                  <a:cubicBezTo>
                    <a:pt x="2963160" y="1116392"/>
                    <a:pt x="2629101" y="1122170"/>
                    <a:pt x="2515483" y="1117006"/>
                  </a:cubicBezTo>
                  <a:cubicBezTo>
                    <a:pt x="2436752" y="1113427"/>
                    <a:pt x="2358166" y="1107173"/>
                    <a:pt x="2279508" y="1102257"/>
                  </a:cubicBezTo>
                  <a:cubicBezTo>
                    <a:pt x="2215461" y="1086246"/>
                    <a:pt x="2140321" y="1064129"/>
                    <a:pt x="2073031" y="1058012"/>
                  </a:cubicBezTo>
                  <a:cubicBezTo>
                    <a:pt x="1994543" y="1050877"/>
                    <a:pt x="1915715" y="1048180"/>
                    <a:pt x="1837057" y="1043264"/>
                  </a:cubicBezTo>
                  <a:lnTo>
                    <a:pt x="1748567" y="1028515"/>
                  </a:lnTo>
                  <a:cubicBezTo>
                    <a:pt x="1723904" y="1024031"/>
                    <a:pt x="1699641" y="1017312"/>
                    <a:pt x="1674825" y="1013767"/>
                  </a:cubicBezTo>
                  <a:cubicBezTo>
                    <a:pt x="1630755" y="1007471"/>
                    <a:pt x="1586334" y="1003935"/>
                    <a:pt x="1542089" y="999019"/>
                  </a:cubicBezTo>
                  <a:cubicBezTo>
                    <a:pt x="1408300" y="965570"/>
                    <a:pt x="1573600" y="1004747"/>
                    <a:pt x="1379857" y="969522"/>
                  </a:cubicBezTo>
                  <a:cubicBezTo>
                    <a:pt x="1359914" y="965896"/>
                    <a:pt x="1340650" y="959171"/>
                    <a:pt x="1320863" y="954774"/>
                  </a:cubicBezTo>
                  <a:cubicBezTo>
                    <a:pt x="1285807" y="946984"/>
                    <a:pt x="1224087" y="937263"/>
                    <a:pt x="1188128" y="925277"/>
                  </a:cubicBezTo>
                  <a:cubicBezTo>
                    <a:pt x="1163012" y="916905"/>
                    <a:pt x="1139266" y="904827"/>
                    <a:pt x="1114386" y="895780"/>
                  </a:cubicBezTo>
                  <a:cubicBezTo>
                    <a:pt x="1085166" y="885154"/>
                    <a:pt x="1055393" y="876115"/>
                    <a:pt x="1025896" y="866283"/>
                  </a:cubicBezTo>
                  <a:cubicBezTo>
                    <a:pt x="1011147" y="861367"/>
                    <a:pt x="996084" y="857309"/>
                    <a:pt x="981650" y="851535"/>
                  </a:cubicBezTo>
                  <a:cubicBezTo>
                    <a:pt x="952322" y="839804"/>
                    <a:pt x="846958" y="795983"/>
                    <a:pt x="819418" y="792541"/>
                  </a:cubicBezTo>
                  <a:lnTo>
                    <a:pt x="701431" y="777793"/>
                  </a:lnTo>
                  <a:cubicBezTo>
                    <a:pt x="596284" y="725220"/>
                    <a:pt x="688014" y="763311"/>
                    <a:pt x="539199" y="733548"/>
                  </a:cubicBezTo>
                  <a:cubicBezTo>
                    <a:pt x="523955" y="730499"/>
                    <a:pt x="509902" y="723070"/>
                    <a:pt x="494954" y="718799"/>
                  </a:cubicBezTo>
                  <a:cubicBezTo>
                    <a:pt x="475464" y="713230"/>
                    <a:pt x="455375" y="709875"/>
                    <a:pt x="435960" y="704051"/>
                  </a:cubicBezTo>
                  <a:cubicBezTo>
                    <a:pt x="406179" y="695117"/>
                    <a:pt x="378372" y="677987"/>
                    <a:pt x="347470" y="674554"/>
                  </a:cubicBezTo>
                  <a:lnTo>
                    <a:pt x="214734" y="659806"/>
                  </a:lnTo>
                  <a:lnTo>
                    <a:pt x="126244" y="630309"/>
                  </a:lnTo>
                  <a:lnTo>
                    <a:pt x="81999" y="615561"/>
                  </a:lnTo>
                  <a:cubicBezTo>
                    <a:pt x="72167" y="600812"/>
                    <a:pt x="65036" y="583849"/>
                    <a:pt x="52502" y="571315"/>
                  </a:cubicBezTo>
                  <a:cubicBezTo>
                    <a:pt x="39968" y="558781"/>
                    <a:pt x="10952" y="559338"/>
                    <a:pt x="8257" y="541819"/>
                  </a:cubicBezTo>
                  <a:cubicBezTo>
                    <a:pt x="0" y="488150"/>
                    <a:pt x="15326" y="433341"/>
                    <a:pt x="23005" y="379586"/>
                  </a:cubicBezTo>
                  <a:cubicBezTo>
                    <a:pt x="25204" y="364196"/>
                    <a:pt x="26761" y="346334"/>
                    <a:pt x="37754" y="335341"/>
                  </a:cubicBezTo>
                  <a:cubicBezTo>
                    <a:pt x="48747" y="324348"/>
                    <a:pt x="67251" y="325509"/>
                    <a:pt x="81999" y="320593"/>
                  </a:cubicBezTo>
                  <a:cubicBezTo>
                    <a:pt x="96747" y="310761"/>
                    <a:pt x="109952" y="298078"/>
                    <a:pt x="126244" y="291096"/>
                  </a:cubicBezTo>
                  <a:cubicBezTo>
                    <a:pt x="144875" y="283111"/>
                    <a:pt x="185237" y="276348"/>
                    <a:pt x="185237" y="276348"/>
                  </a:cubicBezTo>
                  <a:lnTo>
                    <a:pt x="155741" y="305844"/>
                  </a:lnTo>
                  <a:lnTo>
                    <a:pt x="258979" y="187857"/>
                  </a:lnTo>
                  <a:lnTo>
                    <a:pt x="303225" y="158361"/>
                  </a:lnTo>
                </a:path>
              </a:pathLst>
            </a:custGeom>
            <a:solidFill>
              <a:srgbClr val="663300"/>
            </a:solidFill>
            <a:ln>
              <a:noFill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-36510" y="5915487"/>
              <a:ext cx="9251506" cy="1224034"/>
            </a:xfrm>
            <a:prstGeom prst="rect">
              <a:avLst/>
            </a:prstGeom>
            <a:solidFill>
              <a:srgbClr val="66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pic>
          <p:nvPicPr>
            <p:cNvPr id="13322" name="Picture 4" descr="http://pic23.nipic.com/20120825/8469338_115720570107_2.jp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195631" y="2459301"/>
              <a:ext cx="2736315" cy="2808384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3323" name="组合 44"/>
          <p:cNvGrpSpPr/>
          <p:nvPr/>
        </p:nvGrpSpPr>
        <p:grpSpPr>
          <a:xfrm>
            <a:off x="3203575" y="2708275"/>
            <a:ext cx="684213" cy="720725"/>
            <a:chOff x="426439" y="3300818"/>
            <a:chExt cx="792124" cy="865179"/>
          </a:xfrm>
        </p:grpSpPr>
        <p:sp>
          <p:nvSpPr>
            <p:cNvPr id="44" name="泪滴形 43"/>
            <p:cNvSpPr/>
            <p:nvPr/>
          </p:nvSpPr>
          <p:spPr>
            <a:xfrm rot="19323792">
              <a:off x="426439" y="3300818"/>
              <a:ext cx="792124" cy="865179"/>
            </a:xfrm>
            <a:prstGeom prst="teardrop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sp>
          <p:nvSpPr>
            <p:cNvPr id="13325" name="矩形 39"/>
            <p:cNvSpPr/>
            <p:nvPr/>
          </p:nvSpPr>
          <p:spPr>
            <a:xfrm>
              <a:off x="533036" y="3443745"/>
              <a:ext cx="593634" cy="554196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实践平台</a:t>
              </a:r>
              <a:endParaRPr lang="en-US" altLang="zh-CN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3326" name="组合 45"/>
          <p:cNvGrpSpPr/>
          <p:nvPr/>
        </p:nvGrpSpPr>
        <p:grpSpPr>
          <a:xfrm>
            <a:off x="3563938" y="3357563"/>
            <a:ext cx="771525" cy="720725"/>
            <a:chOff x="343223" y="3300792"/>
            <a:chExt cx="894286" cy="865079"/>
          </a:xfrm>
        </p:grpSpPr>
        <p:sp>
          <p:nvSpPr>
            <p:cNvPr id="47" name="泪滴形 46"/>
            <p:cNvSpPr/>
            <p:nvPr/>
          </p:nvSpPr>
          <p:spPr>
            <a:xfrm rot="19323792">
              <a:off x="426027" y="3300792"/>
              <a:ext cx="793081" cy="865079"/>
            </a:xfrm>
            <a:prstGeom prst="teardrop">
              <a:avLst/>
            </a:prstGeom>
            <a:solidFill>
              <a:srgbClr val="CC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sp>
          <p:nvSpPr>
            <p:cNvPr id="13328" name="矩形 47"/>
            <p:cNvSpPr/>
            <p:nvPr/>
          </p:nvSpPr>
          <p:spPr>
            <a:xfrm>
              <a:off x="343223" y="3386537"/>
              <a:ext cx="894286" cy="55413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创业指导服务</a:t>
              </a:r>
              <a:endParaRPr lang="en-US" altLang="zh-CN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3329" name="组合 48"/>
          <p:cNvGrpSpPr/>
          <p:nvPr/>
        </p:nvGrpSpPr>
        <p:grpSpPr>
          <a:xfrm>
            <a:off x="2771775" y="3357563"/>
            <a:ext cx="684213" cy="752475"/>
            <a:chOff x="426843" y="3517824"/>
            <a:chExt cx="792124" cy="904257"/>
          </a:xfrm>
        </p:grpSpPr>
        <p:sp>
          <p:nvSpPr>
            <p:cNvPr id="50" name="泪滴形 49"/>
            <p:cNvSpPr/>
            <p:nvPr/>
          </p:nvSpPr>
          <p:spPr>
            <a:xfrm rot="19323792">
              <a:off x="426843" y="3517824"/>
              <a:ext cx="792124" cy="864194"/>
            </a:xfrm>
            <a:prstGeom prst="teardrop">
              <a:avLst/>
            </a:prstGeom>
            <a:solidFill>
              <a:srgbClr val="CC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sp>
          <p:nvSpPr>
            <p:cNvPr id="13331" name="矩形 50"/>
            <p:cNvSpPr/>
            <p:nvPr/>
          </p:nvSpPr>
          <p:spPr>
            <a:xfrm>
              <a:off x="527927" y="3645640"/>
              <a:ext cx="593633" cy="77644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r>
                <a: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课程体系</a:t>
              </a:r>
              <a:endParaRPr lang="en-US" altLang="zh-CN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2" name="矩形 111"/>
          <p:cNvSpPr/>
          <p:nvPr/>
        </p:nvSpPr>
        <p:spPr>
          <a:xfrm>
            <a:off x="5605463" y="4110038"/>
            <a:ext cx="576263" cy="431800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240" name="矩形 239"/>
          <p:cNvSpPr/>
          <p:nvPr/>
        </p:nvSpPr>
        <p:spPr>
          <a:xfrm>
            <a:off x="8280400" y="77788"/>
            <a:ext cx="828675" cy="1323975"/>
          </a:xfrm>
          <a:prstGeom prst="rect">
            <a:avLst/>
          </a:prstGeom>
          <a:solidFill>
            <a:schemeClr val="bg1"/>
          </a:solidFill>
          <a:ln w="28575">
            <a:solidFill>
              <a:srgbClr val="133984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创办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企业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产品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服务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62" name="矩形 261"/>
          <p:cNvSpPr/>
          <p:nvPr/>
        </p:nvSpPr>
        <p:spPr>
          <a:xfrm>
            <a:off x="6227763" y="2452688"/>
            <a:ext cx="274638" cy="1581150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264" name="矩形 263"/>
          <p:cNvSpPr/>
          <p:nvPr/>
        </p:nvSpPr>
        <p:spPr>
          <a:xfrm>
            <a:off x="7740650" y="2381250"/>
            <a:ext cx="215900" cy="1655763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4849813" y="5949950"/>
            <a:ext cx="1416050" cy="461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创业文化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76" name="矩形 75"/>
          <p:cNvSpPr/>
          <p:nvPr/>
        </p:nvSpPr>
        <p:spPr>
          <a:xfrm>
            <a:off x="601663" y="5919788"/>
            <a:ext cx="1416050" cy="461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创新土壤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2" name="矩形 131"/>
          <p:cNvSpPr/>
          <p:nvPr/>
        </p:nvSpPr>
        <p:spPr>
          <a:xfrm>
            <a:off x="6011863" y="3749675"/>
            <a:ext cx="2305050" cy="1152525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29" name="矩形 128"/>
          <p:cNvSpPr/>
          <p:nvPr/>
        </p:nvSpPr>
        <p:spPr>
          <a:xfrm>
            <a:off x="7704138" y="4037013"/>
            <a:ext cx="612775" cy="584200"/>
          </a:xfrm>
          <a:prstGeom prst="rect">
            <a:avLst/>
          </a:prstGeom>
          <a:ln w="3175"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实践孵化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0" name="矩形 129"/>
          <p:cNvSpPr/>
          <p:nvPr/>
        </p:nvSpPr>
        <p:spPr>
          <a:xfrm>
            <a:off x="6877050" y="4037013"/>
            <a:ext cx="612775" cy="8318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创业训练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3341" name="矩形 130"/>
          <p:cNvSpPr/>
          <p:nvPr/>
        </p:nvSpPr>
        <p:spPr>
          <a:xfrm>
            <a:off x="6011863" y="4037013"/>
            <a:ext cx="611187" cy="83185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1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创业大赛</a:t>
            </a:r>
            <a:endParaRPr lang="en-US" altLang="zh-CN" sz="16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6011863" y="1517650"/>
            <a:ext cx="2232025" cy="1150938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92" name="矩形 91"/>
          <p:cNvSpPr/>
          <p:nvPr/>
        </p:nvSpPr>
        <p:spPr>
          <a:xfrm>
            <a:off x="8604250" y="1373188"/>
            <a:ext cx="215900" cy="2952750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93" name="矩形 92"/>
          <p:cNvSpPr/>
          <p:nvPr/>
        </p:nvSpPr>
        <p:spPr>
          <a:xfrm>
            <a:off x="8243888" y="4181475"/>
            <a:ext cx="576263" cy="288925"/>
          </a:xfrm>
          <a:prstGeom prst="rect">
            <a:avLst/>
          </a:prstGeom>
          <a:solidFill>
            <a:schemeClr val="bg1"/>
          </a:solidFill>
          <a:ln>
            <a:solidFill>
              <a:srgbClr val="13398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pic>
        <p:nvPicPr>
          <p:cNvPr id="13345" name="Picture 4" descr="http://pic23.nipic.com/20120825/8469338_115720570107_2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71775" y="4581525"/>
            <a:ext cx="1368425" cy="208756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3346" name="组合 58"/>
          <p:cNvGrpSpPr/>
          <p:nvPr/>
        </p:nvGrpSpPr>
        <p:grpSpPr>
          <a:xfrm>
            <a:off x="3049588" y="5013325"/>
            <a:ext cx="935037" cy="1584325"/>
            <a:chOff x="5716871" y="4509120"/>
            <a:chExt cx="1717287" cy="1476000"/>
          </a:xfrm>
        </p:grpSpPr>
        <p:sp>
          <p:nvSpPr>
            <p:cNvPr id="287" name="矩形 286"/>
            <p:cNvSpPr/>
            <p:nvPr/>
          </p:nvSpPr>
          <p:spPr>
            <a:xfrm>
              <a:off x="6573280" y="4509120"/>
              <a:ext cx="432677" cy="1476000"/>
            </a:xfrm>
            <a:prstGeom prst="rect">
              <a:avLst/>
            </a:prstGeom>
            <a:noFill/>
            <a:ln w="9525">
              <a:solidFill>
                <a:schemeClr val="bg1">
                  <a:lumMod val="95000"/>
                </a:schemeClr>
              </a:solidFill>
              <a:prstDash val="sysDash"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003E1C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rPr>
                <a:t>创客空间</a:t>
              </a:r>
              <a:endParaRPr kumimoji="0" lang="en-US" altLang="zh-CN" sz="1400" b="1" i="0" u="none" strike="noStrike" kern="1200" cap="none" spc="0" normalizeH="0" baseline="0" noProof="0">
                <a:ln>
                  <a:noFill/>
                </a:ln>
                <a:solidFill>
                  <a:srgbClr val="003E1C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sp>
          <p:nvSpPr>
            <p:cNvPr id="288" name="矩形 287"/>
            <p:cNvSpPr/>
            <p:nvPr/>
          </p:nvSpPr>
          <p:spPr>
            <a:xfrm>
              <a:off x="6145079" y="4509120"/>
              <a:ext cx="432677" cy="1475997"/>
            </a:xfrm>
            <a:prstGeom prst="rect">
              <a:avLst/>
            </a:prstGeom>
            <a:noFill/>
            <a:ln w="9525">
              <a:solidFill>
                <a:schemeClr val="bg1">
                  <a:lumMod val="95000"/>
                </a:schemeClr>
              </a:solidFill>
              <a:prstDash val="sysDash"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003E1C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rPr>
                <a:t>知识资源</a:t>
              </a:r>
              <a:endParaRPr kumimoji="0" lang="en-US" altLang="zh-CN" sz="1400" b="1" i="0" u="none" strike="noStrike" kern="1200" cap="none" spc="0" normalizeH="0" baseline="0" noProof="0">
                <a:ln>
                  <a:noFill/>
                </a:ln>
                <a:solidFill>
                  <a:srgbClr val="003E1C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sp>
          <p:nvSpPr>
            <p:cNvPr id="289" name="矩形 288"/>
            <p:cNvSpPr/>
            <p:nvPr/>
          </p:nvSpPr>
          <p:spPr>
            <a:xfrm>
              <a:off x="7001481" y="4509120"/>
              <a:ext cx="432677" cy="1476000"/>
            </a:xfrm>
            <a:prstGeom prst="rect">
              <a:avLst/>
            </a:prstGeom>
            <a:noFill/>
            <a:ln w="9525">
              <a:solidFill>
                <a:schemeClr val="bg1">
                  <a:lumMod val="95000"/>
                </a:schemeClr>
              </a:solidFill>
              <a:prstDash val="sysDash"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003E1C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rPr>
                <a:t>创新实验室</a:t>
              </a:r>
              <a:endParaRPr kumimoji="0" lang="en-US" altLang="zh-CN" sz="1400" b="1" i="0" u="none" strike="noStrike" kern="1200" cap="none" spc="0" normalizeH="0" baseline="0" noProof="0">
                <a:ln>
                  <a:noFill/>
                </a:ln>
                <a:solidFill>
                  <a:srgbClr val="003E1C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  <p:sp>
          <p:nvSpPr>
            <p:cNvPr id="291" name="矩形 290"/>
            <p:cNvSpPr/>
            <p:nvPr/>
          </p:nvSpPr>
          <p:spPr>
            <a:xfrm>
              <a:off x="5716871" y="4509120"/>
              <a:ext cx="432678" cy="1476000"/>
            </a:xfrm>
            <a:prstGeom prst="rect">
              <a:avLst/>
            </a:prstGeom>
            <a:noFill/>
            <a:ln w="9525">
              <a:solidFill>
                <a:schemeClr val="bg1">
                  <a:lumMod val="95000"/>
                </a:schemeClr>
              </a:solidFill>
              <a:prstDash val="sysDash"/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000000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003E1C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rPr>
                <a:t>教师资源</a:t>
              </a:r>
              <a:endParaRPr kumimoji="0" lang="en-US" altLang="zh-CN" sz="1400" b="1" i="0" u="none" strike="noStrike" kern="1200" cap="none" spc="0" normalizeH="0" baseline="0" noProof="0">
                <a:ln>
                  <a:noFill/>
                </a:ln>
                <a:solidFill>
                  <a:srgbClr val="003E1C"/>
                </a:solidFill>
                <a:effectLst/>
                <a:uLnTx/>
                <a:uFillTx/>
                <a:latin typeface="+mj-ea"/>
                <a:ea typeface="+mj-ea"/>
                <a:cs typeface="+mn-cs"/>
              </a:endParaRPr>
            </a:p>
          </p:txBody>
        </p:sp>
      </p:grpSp>
      <p:sp>
        <p:nvSpPr>
          <p:cNvPr id="71" name="矩形 70"/>
          <p:cNvSpPr/>
          <p:nvPr/>
        </p:nvSpPr>
        <p:spPr>
          <a:xfrm>
            <a:off x="3708400" y="0"/>
            <a:ext cx="4608513" cy="7651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构建创新创业生态体系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72" name=" 3"/>
          <p:cNvSpPr/>
          <p:nvPr/>
        </p:nvSpPr>
        <p:spPr>
          <a:xfrm rot="20700000">
            <a:off x="3152775" y="3998913"/>
            <a:ext cx="827088" cy="828675"/>
          </a:xfrm>
          <a:prstGeom prst="gear6">
            <a:avLst>
              <a:gd name="adj1" fmla="val 18085"/>
              <a:gd name="adj2" fmla="val 3526"/>
            </a:avLst>
          </a:prstGeom>
          <a:solidFill>
            <a:schemeClr val="tx2"/>
          </a:solidFill>
          <a:ln w="38100"/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353" name="矩形 76"/>
          <p:cNvSpPr/>
          <p:nvPr/>
        </p:nvSpPr>
        <p:spPr>
          <a:xfrm>
            <a:off x="3308350" y="4179888"/>
            <a:ext cx="555625" cy="52228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创新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0" hangingPunct="0"/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创业</a:t>
            </a:r>
            <a:endParaRPr lang="zh-CN" altLang="en-US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1" name="圆角矩形 90"/>
          <p:cNvSpPr/>
          <p:nvPr/>
        </p:nvSpPr>
        <p:spPr bwMode="auto">
          <a:xfrm>
            <a:off x="6227763" y="1557338"/>
            <a:ext cx="1944688" cy="10795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科学发现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技术发明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论      文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1" name="椭圆 20"/>
          <p:cNvSpPr/>
          <p:nvPr/>
        </p:nvSpPr>
        <p:spPr>
          <a:xfrm>
            <a:off x="1295400" y="3933825"/>
            <a:ext cx="900113" cy="90011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学生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22" name="椭圆 21"/>
          <p:cNvSpPr/>
          <p:nvPr/>
        </p:nvSpPr>
        <p:spPr>
          <a:xfrm>
            <a:off x="3455988" y="1268413"/>
            <a:ext cx="900113" cy="90011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创新训练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46" name="椭圆 245"/>
          <p:cNvSpPr/>
          <p:nvPr/>
        </p:nvSpPr>
        <p:spPr>
          <a:xfrm>
            <a:off x="4932363" y="2492375"/>
            <a:ext cx="900113" cy="90011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创业实践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19" name="椭圆 118"/>
          <p:cNvSpPr/>
          <p:nvPr/>
        </p:nvSpPr>
        <p:spPr bwMode="auto">
          <a:xfrm>
            <a:off x="1547813" y="1557338"/>
            <a:ext cx="3960813" cy="3959225"/>
          </a:xfrm>
          <a:prstGeom prst="ellipse">
            <a:avLst/>
          </a:prstGeom>
          <a:noFill/>
          <a:ln w="76200">
            <a:noFill/>
            <a:headEnd type="none" w="med" len="med"/>
            <a:tailEnd type="none" w="med" len="me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rgbClr val="000066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126" name="直接箭头连接符 125"/>
          <p:cNvCxnSpPr>
            <a:cxnSpLocks noChangeShapeType="1"/>
          </p:cNvCxnSpPr>
          <p:nvPr/>
        </p:nvCxnSpPr>
        <p:spPr bwMode="auto">
          <a:xfrm flipV="1">
            <a:off x="2555875" y="1773238"/>
            <a:ext cx="431800" cy="142875"/>
          </a:xfrm>
          <a:prstGeom prst="straightConnector1">
            <a:avLst/>
          </a:prstGeom>
          <a:noFill/>
          <a:ln w="57150">
            <a:solidFill>
              <a:srgbClr val="A50021"/>
            </a:solidFill>
            <a:round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cxnSp>
        <p:nvCxnSpPr>
          <p:cNvPr id="128" name="直接箭头连接符 127"/>
          <p:cNvCxnSpPr>
            <a:cxnSpLocks noChangeShapeType="1"/>
          </p:cNvCxnSpPr>
          <p:nvPr/>
        </p:nvCxnSpPr>
        <p:spPr bwMode="auto">
          <a:xfrm flipV="1">
            <a:off x="1619250" y="3295650"/>
            <a:ext cx="71438" cy="420688"/>
          </a:xfrm>
          <a:prstGeom prst="straightConnector1">
            <a:avLst/>
          </a:prstGeom>
          <a:noFill/>
          <a:ln w="57150">
            <a:solidFill>
              <a:srgbClr val="A50021"/>
            </a:solidFill>
            <a:round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cxnSp>
        <p:nvCxnSpPr>
          <p:cNvPr id="139" name="直接箭头连接符 138"/>
          <p:cNvCxnSpPr>
            <a:cxnSpLocks noChangeShapeType="1"/>
          </p:cNvCxnSpPr>
          <p:nvPr/>
        </p:nvCxnSpPr>
        <p:spPr bwMode="auto">
          <a:xfrm flipH="1" flipV="1">
            <a:off x="2411413" y="4941888"/>
            <a:ext cx="431800" cy="287338"/>
          </a:xfrm>
          <a:prstGeom prst="straightConnector1">
            <a:avLst/>
          </a:prstGeom>
          <a:noFill/>
          <a:ln w="57150">
            <a:solidFill>
              <a:srgbClr val="A50021"/>
            </a:solidFill>
            <a:round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cxnSp>
        <p:nvCxnSpPr>
          <p:cNvPr id="144" name="直接箭头连接符 143"/>
          <p:cNvCxnSpPr>
            <a:cxnSpLocks noChangeShapeType="1"/>
          </p:cNvCxnSpPr>
          <p:nvPr/>
        </p:nvCxnSpPr>
        <p:spPr bwMode="auto">
          <a:xfrm>
            <a:off x="4716463" y="1844675"/>
            <a:ext cx="431800" cy="360363"/>
          </a:xfrm>
          <a:prstGeom prst="straightConnector1">
            <a:avLst/>
          </a:prstGeom>
          <a:noFill/>
          <a:ln w="57150">
            <a:solidFill>
              <a:srgbClr val="A50021"/>
            </a:solidFill>
            <a:round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cxnSp>
        <p:nvCxnSpPr>
          <p:cNvPr id="147" name="直接箭头连接符 146"/>
          <p:cNvCxnSpPr>
            <a:cxnSpLocks noChangeShapeType="1"/>
            <a:endCxn id="119" idx="5"/>
          </p:cNvCxnSpPr>
          <p:nvPr/>
        </p:nvCxnSpPr>
        <p:spPr bwMode="auto">
          <a:xfrm flipH="1">
            <a:off x="4927600" y="4221163"/>
            <a:ext cx="488950" cy="715963"/>
          </a:xfrm>
          <a:prstGeom prst="straightConnector1">
            <a:avLst/>
          </a:prstGeom>
          <a:noFill/>
          <a:ln w="57150">
            <a:solidFill>
              <a:srgbClr val="A50021"/>
            </a:solidFill>
            <a:round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sp>
        <p:nvSpPr>
          <p:cNvPr id="34856" name="矩形 163"/>
          <p:cNvSpPr>
            <a:spLocks noChangeArrowheads="1"/>
          </p:cNvSpPr>
          <p:nvPr/>
        </p:nvSpPr>
        <p:spPr bwMode="auto">
          <a:xfrm>
            <a:off x="8193088" y="4208463"/>
            <a:ext cx="431800" cy="2159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4857" name="矩形 165"/>
          <p:cNvSpPr>
            <a:spLocks noChangeArrowheads="1"/>
          </p:cNvSpPr>
          <p:nvPr/>
        </p:nvSpPr>
        <p:spPr bwMode="auto">
          <a:xfrm>
            <a:off x="5430838" y="4140200"/>
            <a:ext cx="611188" cy="35877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cxnSp>
        <p:nvCxnSpPr>
          <p:cNvPr id="167" name="直接箭头连接符 166"/>
          <p:cNvCxnSpPr>
            <a:endCxn id="119" idx="5"/>
          </p:cNvCxnSpPr>
          <p:nvPr/>
        </p:nvCxnSpPr>
        <p:spPr>
          <a:xfrm>
            <a:off x="5651500" y="4292600"/>
            <a:ext cx="252413" cy="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59" name="矩形 168"/>
          <p:cNvSpPr>
            <a:spLocks noChangeArrowheads="1"/>
          </p:cNvSpPr>
          <p:nvPr/>
        </p:nvSpPr>
        <p:spPr bwMode="auto">
          <a:xfrm rot="2740382">
            <a:off x="1677988" y="1482725"/>
            <a:ext cx="377825" cy="6604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54" name="Freeform 9"/>
          <p:cNvSpPr/>
          <p:nvPr/>
        </p:nvSpPr>
        <p:spPr bwMode="auto">
          <a:xfrm rot="14029009" flipH="1">
            <a:off x="1399381" y="1367631"/>
            <a:ext cx="612775" cy="369888"/>
          </a:xfrm>
          <a:custGeom>
            <a:gdLst>
              <a:gd name="T0" fmla="*/ 0 w 984"/>
              <a:gd name="T1" fmla="*/ 219 h 420"/>
              <a:gd name="T2" fmla="*/ 810 w 984"/>
              <a:gd name="T3" fmla="*/ 102 h 420"/>
              <a:gd name="T4" fmla="*/ 810 w 984"/>
              <a:gd name="T5" fmla="*/ 0 h 420"/>
              <a:gd name="T6" fmla="*/ 984 w 984"/>
              <a:gd name="T7" fmla="*/ 222 h 420"/>
              <a:gd name="T8" fmla="*/ 810 w 984"/>
              <a:gd name="T9" fmla="*/ 420 h 420"/>
              <a:gd name="T10" fmla="*/ 810 w 984"/>
              <a:gd name="T11" fmla="*/ 321 h 420"/>
              <a:gd name="T12" fmla="*/ 0 w 984"/>
              <a:gd name="T13" fmla="*/ 219 h 42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984"/>
              <a:gd name="T22" fmla="*/ 0 h 420"/>
              <a:gd name="T23" fmla="*/ 984 w 984"/>
              <a:gd name="T24" fmla="*/ 420 h 420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984" h="420">
                <a:moveTo>
                  <a:pt x="0" y="219"/>
                </a:moveTo>
                <a:lnTo>
                  <a:pt x="810" y="102"/>
                </a:lnTo>
                <a:lnTo>
                  <a:pt x="810" y="0"/>
                </a:lnTo>
                <a:lnTo>
                  <a:pt x="984" y="222"/>
                </a:lnTo>
                <a:lnTo>
                  <a:pt x="810" y="420"/>
                </a:lnTo>
                <a:lnTo>
                  <a:pt x="810" y="321"/>
                </a:lnTo>
                <a:lnTo>
                  <a:pt x="0" y="219"/>
                </a:lnTo>
                <a:close/>
              </a:path>
            </a:pathLst>
          </a:custGeom>
          <a:solidFill>
            <a:srgbClr val="FFC000"/>
          </a:solidFill>
          <a:ln w="19050" cap="flat" cmpd="sng">
            <a:noFill/>
            <a:prstDash val="solid"/>
            <a:round/>
          </a:ln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34861" name="矩形 169"/>
          <p:cNvSpPr>
            <a:spLocks noChangeArrowheads="1"/>
          </p:cNvSpPr>
          <p:nvPr/>
        </p:nvSpPr>
        <p:spPr bwMode="auto">
          <a:xfrm rot="5101745">
            <a:off x="2947988" y="896938"/>
            <a:ext cx="379413" cy="65881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55" name="Freeform 11"/>
          <p:cNvSpPr/>
          <p:nvPr/>
        </p:nvSpPr>
        <p:spPr bwMode="auto">
          <a:xfrm rot="5579411">
            <a:off x="2822575" y="817563"/>
            <a:ext cx="612775" cy="384175"/>
          </a:xfrm>
          <a:custGeom>
            <a:gdLst>
              <a:gd name="T0" fmla="*/ 0 w 984"/>
              <a:gd name="T1" fmla="*/ 219 h 420"/>
              <a:gd name="T2" fmla="*/ 810 w 984"/>
              <a:gd name="T3" fmla="*/ 102 h 420"/>
              <a:gd name="T4" fmla="*/ 810 w 984"/>
              <a:gd name="T5" fmla="*/ 0 h 420"/>
              <a:gd name="T6" fmla="*/ 984 w 984"/>
              <a:gd name="T7" fmla="*/ 222 h 420"/>
              <a:gd name="T8" fmla="*/ 810 w 984"/>
              <a:gd name="T9" fmla="*/ 420 h 420"/>
              <a:gd name="T10" fmla="*/ 810 w 984"/>
              <a:gd name="T11" fmla="*/ 321 h 420"/>
              <a:gd name="T12" fmla="*/ 0 w 984"/>
              <a:gd name="T13" fmla="*/ 219 h 42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984"/>
              <a:gd name="T22" fmla="*/ 0 h 420"/>
              <a:gd name="T23" fmla="*/ 984 w 984"/>
              <a:gd name="T24" fmla="*/ 420 h 420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984" h="420">
                <a:moveTo>
                  <a:pt x="0" y="219"/>
                </a:moveTo>
                <a:lnTo>
                  <a:pt x="810" y="102"/>
                </a:lnTo>
                <a:lnTo>
                  <a:pt x="810" y="0"/>
                </a:lnTo>
                <a:lnTo>
                  <a:pt x="984" y="222"/>
                </a:lnTo>
                <a:lnTo>
                  <a:pt x="810" y="420"/>
                </a:lnTo>
                <a:lnTo>
                  <a:pt x="810" y="321"/>
                </a:lnTo>
                <a:lnTo>
                  <a:pt x="0" y="219"/>
                </a:lnTo>
                <a:close/>
              </a:path>
            </a:pathLst>
          </a:custGeom>
          <a:solidFill>
            <a:schemeClr val="hlink"/>
          </a:solidFill>
          <a:ln w="19050" cap="flat" cmpd="sng">
            <a:noFill/>
            <a:prstDash val="solid"/>
            <a:round/>
          </a:ln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grpSp>
        <p:nvGrpSpPr>
          <p:cNvPr id="13371" name="组合 171"/>
          <p:cNvGrpSpPr/>
          <p:nvPr/>
        </p:nvGrpSpPr>
        <p:grpSpPr>
          <a:xfrm>
            <a:off x="539750" y="-100012"/>
            <a:ext cx="3213100" cy="1908175"/>
            <a:chOff x="539552" y="-99392"/>
            <a:chExt cx="3213075" cy="1907091"/>
          </a:xfrm>
        </p:grpSpPr>
        <p:grpSp>
          <p:nvGrpSpPr>
            <p:cNvPr id="13372" name="组合 90"/>
            <p:cNvGrpSpPr/>
            <p:nvPr/>
          </p:nvGrpSpPr>
          <p:grpSpPr>
            <a:xfrm>
              <a:off x="2339752" y="-99392"/>
              <a:ext cx="1412875" cy="1185863"/>
              <a:chOff x="4283968" y="548680"/>
              <a:chExt cx="1412875" cy="1185863"/>
            </a:xfrm>
          </p:grpSpPr>
          <p:pic>
            <p:nvPicPr>
              <p:cNvPr id="13373" name="Picture 6" descr="http://www.sharejs.com/uploadfiles/2012/06/06/133897165488856.jpg"/>
              <p:cNvPicPr>
                <a:picLocks noChangeAspect="1"/>
              </p:cNvPicPr>
              <p:nvPr/>
            </p:nvPicPr>
            <p:blipFill>
              <a:blip r:embed="rId5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4283968" y="548680"/>
                <a:ext cx="1412875" cy="1185863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4" name="矩形 13"/>
              <p:cNvSpPr/>
              <p:nvPr/>
            </p:nvSpPr>
            <p:spPr>
              <a:xfrm>
                <a:off x="4644339" y="764458"/>
                <a:ext cx="622295" cy="737767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4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+mj-ea"/>
                    <a:ea typeface="+mj-ea"/>
                    <a:cs typeface="+mn-cs"/>
                  </a:rPr>
                  <a:t>社会投入</a:t>
                </a:r>
                <a:endParaRPr kumimoji="0" lang="zh-CN" altLang="en-US" sz="14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endParaRPr>
              </a:p>
            </p:txBody>
          </p:sp>
        </p:grpSp>
        <p:grpSp>
          <p:nvGrpSpPr>
            <p:cNvPr id="13375" name="组合 170"/>
            <p:cNvGrpSpPr/>
            <p:nvPr/>
          </p:nvGrpSpPr>
          <p:grpSpPr>
            <a:xfrm>
              <a:off x="539552" y="188640"/>
              <a:ext cx="1553213" cy="1619059"/>
              <a:chOff x="539552" y="188640"/>
              <a:chExt cx="1553213" cy="1619059"/>
            </a:xfrm>
          </p:grpSpPr>
          <p:pic>
            <p:nvPicPr>
              <p:cNvPr id="13376" name="Picture 6" descr="http://pic30.nipic.com/20130614/2531170_165546524000_2.jpg"/>
              <p:cNvPicPr>
                <a:picLocks noChangeAspect="1"/>
              </p:cNvPicPr>
              <p:nvPr/>
            </p:nvPicPr>
            <p:blipFill>
              <a:blip r:embed="rId6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rcRect t="-3406"/>
              <a:stretch>
                <a:fillRect/>
              </a:stretch>
            </p:blipFill>
            <p:spPr>
              <a:xfrm>
                <a:off x="539552" y="188640"/>
                <a:ext cx="1553213" cy="1619059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74" name="矩形 73"/>
              <p:cNvSpPr/>
              <p:nvPr/>
            </p:nvSpPr>
            <p:spPr>
              <a:xfrm>
                <a:off x="899912" y="693908"/>
                <a:ext cx="728656" cy="583868"/>
              </a:xfrm>
              <a:prstGeom prst="rect">
                <a:avLst/>
              </a:prstGeom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+mj-ea"/>
                    <a:ea typeface="+mj-ea"/>
                    <a:cs typeface="+mn-cs"/>
                  </a:rPr>
                  <a:t>国家</a:t>
                </a:r>
                <a:endParaRPr kumimoji="0" lang="en-US" altLang="zh-CN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endParaRPr>
              </a:p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1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+mj-ea"/>
                    <a:ea typeface="+mj-ea"/>
                    <a:cs typeface="+mn-cs"/>
                  </a:rPr>
                  <a:t>支持</a:t>
                </a:r>
                <a:endParaRPr kumimoji="0" lang="zh-CN" altLang="en-US" sz="1600" b="1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ea"/>
                  <a:ea typeface="+mj-ea"/>
                  <a:cs typeface="+mn-cs"/>
                </a:endParaRPr>
              </a:p>
            </p:txBody>
          </p:sp>
        </p:grpSp>
      </p:grpSp>
      <p:sp>
        <p:nvSpPr>
          <p:cNvPr id="34864" name="矩形 172"/>
          <p:cNvSpPr>
            <a:spLocks noChangeArrowheads="1"/>
          </p:cNvSpPr>
          <p:nvPr/>
        </p:nvSpPr>
        <p:spPr bwMode="auto">
          <a:xfrm>
            <a:off x="8642350" y="4005263"/>
            <a:ext cx="144463" cy="36036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4865" name="矩形 173"/>
          <p:cNvSpPr>
            <a:spLocks noChangeArrowheads="1"/>
          </p:cNvSpPr>
          <p:nvPr/>
        </p:nvSpPr>
        <p:spPr bwMode="auto">
          <a:xfrm>
            <a:off x="8647113" y="1331913"/>
            <a:ext cx="144463" cy="36036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4866" name="矩形 174"/>
          <p:cNvSpPr>
            <a:spLocks noChangeArrowheads="1"/>
          </p:cNvSpPr>
          <p:nvPr/>
        </p:nvSpPr>
        <p:spPr bwMode="auto">
          <a:xfrm>
            <a:off x="8331200" y="14288"/>
            <a:ext cx="719138" cy="11747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4867" name="矩形 175"/>
          <p:cNvSpPr>
            <a:spLocks noChangeArrowheads="1"/>
          </p:cNvSpPr>
          <p:nvPr/>
        </p:nvSpPr>
        <p:spPr bwMode="auto">
          <a:xfrm>
            <a:off x="6256338" y="2565400"/>
            <a:ext cx="215900" cy="1368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4868" name="矩形 176"/>
          <p:cNvSpPr>
            <a:spLocks noChangeArrowheads="1"/>
          </p:cNvSpPr>
          <p:nvPr/>
        </p:nvSpPr>
        <p:spPr bwMode="auto">
          <a:xfrm>
            <a:off x="6977063" y="2579688"/>
            <a:ext cx="215900" cy="1368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34869" name="矩形 177"/>
          <p:cNvSpPr>
            <a:spLocks noChangeArrowheads="1"/>
          </p:cNvSpPr>
          <p:nvPr/>
        </p:nvSpPr>
        <p:spPr bwMode="auto">
          <a:xfrm>
            <a:off x="7740650" y="2492375"/>
            <a:ext cx="179388" cy="1368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cxnSp>
        <p:nvCxnSpPr>
          <p:cNvPr id="179" name="直接箭头连接符 178"/>
          <p:cNvCxnSpPr>
            <a:cxnSpLocks noChangeShapeType="1"/>
            <a:endCxn id="119" idx="5"/>
          </p:cNvCxnSpPr>
          <p:nvPr/>
        </p:nvCxnSpPr>
        <p:spPr bwMode="auto">
          <a:xfrm flipH="1">
            <a:off x="6372225" y="2957513"/>
            <a:ext cx="0" cy="431800"/>
          </a:xfrm>
          <a:prstGeom prst="straightConnector1">
            <a:avLst/>
          </a:prstGeom>
          <a:noFill/>
          <a:ln w="12700">
            <a:solidFill>
              <a:srgbClr val="C00000"/>
            </a:solidFill>
            <a:round/>
            <a:headEnd type="arrow" w="med" len="med"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cxnSp>
        <p:nvCxnSpPr>
          <p:cNvPr id="180" name="直接箭头连接符 179"/>
          <p:cNvCxnSpPr>
            <a:cxnSpLocks noChangeShapeType="1"/>
            <a:endCxn id="119" idx="5"/>
          </p:cNvCxnSpPr>
          <p:nvPr/>
        </p:nvCxnSpPr>
        <p:spPr bwMode="auto">
          <a:xfrm flipH="1">
            <a:off x="7092950" y="2957513"/>
            <a:ext cx="0" cy="431800"/>
          </a:xfrm>
          <a:prstGeom prst="straightConnector1">
            <a:avLst/>
          </a:prstGeom>
          <a:noFill/>
          <a:ln w="12700">
            <a:solidFill>
              <a:srgbClr val="C00000"/>
            </a:solidFill>
            <a:round/>
            <a:headEnd type="arrow" w="med" len="med"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cxnSp>
        <p:nvCxnSpPr>
          <p:cNvPr id="181" name="直接箭头连接符 180"/>
          <p:cNvCxnSpPr>
            <a:cxnSpLocks noChangeShapeType="1"/>
            <a:endCxn id="119" idx="5"/>
          </p:cNvCxnSpPr>
          <p:nvPr/>
        </p:nvCxnSpPr>
        <p:spPr bwMode="auto">
          <a:xfrm flipH="1">
            <a:off x="7839075" y="2957513"/>
            <a:ext cx="0" cy="431800"/>
          </a:xfrm>
          <a:prstGeom prst="straightConnector1">
            <a:avLst/>
          </a:prstGeom>
          <a:noFill/>
          <a:ln w="12700">
            <a:solidFill>
              <a:srgbClr val="C00000"/>
            </a:solidFill>
            <a:round/>
            <a:headEnd type="arrow" w="med" len="med"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sp>
        <p:nvSpPr>
          <p:cNvPr id="34873" name="矩形 181"/>
          <p:cNvSpPr>
            <a:spLocks noChangeArrowheads="1"/>
          </p:cNvSpPr>
          <p:nvPr/>
        </p:nvSpPr>
        <p:spPr bwMode="auto">
          <a:xfrm>
            <a:off x="5364163" y="1916113"/>
            <a:ext cx="792163" cy="2889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  <p:txBody>
          <a:bodyPr tIns="54000" anchorCtr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cxnSp>
        <p:nvCxnSpPr>
          <p:cNvPr id="94" name="直接箭头连接符 93"/>
          <p:cNvCxnSpPr>
            <a:cxnSpLocks noChangeShapeType="1"/>
            <a:endCxn id="119" idx="5"/>
          </p:cNvCxnSpPr>
          <p:nvPr/>
        </p:nvCxnSpPr>
        <p:spPr bwMode="auto">
          <a:xfrm>
            <a:off x="5580063" y="2060575"/>
            <a:ext cx="431800" cy="0"/>
          </a:xfrm>
          <a:prstGeom prst="straightConnector1">
            <a:avLst/>
          </a:prstGeom>
          <a:noFill/>
          <a:ln w="9525">
            <a:solidFill>
              <a:srgbClr val="C00000"/>
            </a:solidFill>
            <a:round/>
            <a:headEnd type="arrow" w="med" len="med"/>
            <a:tailEnd type="arrow" w="med" len="med"/>
          </a:ln>
          <a:effectLst>
            <a:outerShdw blurRad="63500" dist="38099" dir="2700000" algn="ctr" rotWithShape="0">
              <a:schemeClr val="bg1">
                <a:alpha val="74998"/>
              </a:schemeClr>
            </a:outerShdw>
          </a:effectLst>
        </p:spPr>
      </p:cxnSp>
      <p:cxnSp>
        <p:nvCxnSpPr>
          <p:cNvPr id="80" name="直接箭头连接符 79"/>
          <p:cNvCxnSpPr>
            <a:endCxn id="119" idx="5"/>
          </p:cNvCxnSpPr>
          <p:nvPr/>
        </p:nvCxnSpPr>
        <p:spPr>
          <a:xfrm flipH="1" flipV="1">
            <a:off x="8718550" y="3429000"/>
            <a:ext cx="0" cy="43180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90" name="Picture 4" descr="http://pic23.nipic.com/20120825/8469338_115720570107_2.jpg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14675" y="5013325"/>
            <a:ext cx="828675" cy="155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91" name="Picture 4" descr="http://pic23.nipic.com/20120825/8469338_115720570107_2.jpg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62275" y="6453188"/>
            <a:ext cx="1079500" cy="215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5" name="矩形 84"/>
          <p:cNvSpPr/>
          <p:nvPr/>
        </p:nvSpPr>
        <p:spPr>
          <a:xfrm>
            <a:off x="6732588" y="1077913"/>
            <a:ext cx="792163" cy="4683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Verdana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cxnSp>
        <p:nvCxnSpPr>
          <p:cNvPr id="86" name="直接箭头连接符 89"/>
          <p:cNvCxnSpPr>
            <a:cxnSpLocks noChangeShapeType="1"/>
            <a:endCxn id="119" idx="5"/>
          </p:cNvCxnSpPr>
          <p:nvPr/>
        </p:nvCxnSpPr>
        <p:spPr bwMode="auto">
          <a:xfrm flipV="1">
            <a:off x="7121525" y="981075"/>
            <a:ext cx="4763" cy="360363"/>
          </a:xfrm>
          <a:prstGeom prst="straightConnector1">
            <a:avLst/>
          </a:prstGeom>
          <a:noFill/>
          <a:ln w="57150">
            <a:solidFill>
              <a:srgbClr val="A50021"/>
            </a:solidFill>
            <a:round/>
            <a:tailEnd type="arrow" w="med" len="med"/>
          </a:ln>
          <a:effectLst>
            <a:outerShdw blurRad="63500" dist="38099" dir="2700000" algn="ctr" rotWithShape="0">
              <a:schemeClr val="bg1">
                <a:alpha val="74997"/>
              </a:schemeClr>
            </a:outerShdw>
          </a:effectLst>
        </p:spPr>
      </p:cxnSp>
      <p:sp>
        <p:nvSpPr>
          <p:cNvPr id="23" name="椭圆 22"/>
          <p:cNvSpPr/>
          <p:nvPr/>
        </p:nvSpPr>
        <p:spPr>
          <a:xfrm>
            <a:off x="1403350" y="2205038"/>
            <a:ext cx="900113" cy="90011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500" b="1" i="0" u="none" kern="1200" baseline="0">
                <a:solidFill>
                  <a:srgbClr val="000066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内生动力</a:t>
            </a:r>
            <a:endParaRPr kumimoji="0" lang="zh-CN" altLang="en-US" sz="16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title"/>
          </p:nvPr>
        </p:nvSpPr>
        <p:spPr>
          <a:xfrm>
            <a:off x="571500" y="0"/>
            <a:ext cx="7429500" cy="12160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学生的挑战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362" name="表格占位符 2"/>
          <p:cNvSpPr>
            <a:spLocks noGrp="1" noTextEdit="1"/>
          </p:cNvSpPr>
          <p:nvPr>
            <p:ph type="tbl" idx="1"/>
          </p:nvPr>
        </p:nvSpPr>
        <p:spPr/>
        <p:txBody>
          <a:bodyPr/>
          <a:lstStyle/>
          <a:p/>
        </p:txBody>
      </p:sp>
      <p:grpSp>
        <p:nvGrpSpPr>
          <p:cNvPr id="4" name="组合 7"/>
          <p:cNvGrpSpPr/>
          <p:nvPr/>
        </p:nvGrpSpPr>
        <p:grpSpPr>
          <a:xfrm>
            <a:off x="714348" y="1928802"/>
            <a:ext cx="7390341" cy="754649"/>
            <a:chOff x="0" y="105726"/>
            <a:chExt cx="7390341" cy="754649"/>
          </a:xfrm>
          <a:solidFill>
            <a:schemeClr val="accent2"/>
          </a:solidFill>
        </p:grpSpPr>
        <p:sp>
          <p:nvSpPr>
            <p:cNvPr id="21" name="圆角矩形 20"/>
            <p:cNvSpPr/>
            <p:nvPr/>
          </p:nvSpPr>
          <p:spPr>
            <a:xfrm>
              <a:off x="0" y="105726"/>
              <a:ext cx="7390341" cy="754649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22" name="圆角矩形 4"/>
            <p:cNvSpPr/>
            <p:nvPr/>
          </p:nvSpPr>
          <p:spPr>
            <a:xfrm>
              <a:off x="36839" y="142565"/>
              <a:ext cx="7316663" cy="68097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3335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兼具兴趣导向</a:t>
              </a:r>
              <a:r>
                <a:rPr kumimoji="1" lang="en-US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&amp;</a:t>
              </a: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专业能力</a:t>
              </a:r>
              <a:endParaRPr kumimoji="0" lang="zh-CN" sz="30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5" name="组合 8"/>
          <p:cNvGrpSpPr/>
          <p:nvPr/>
        </p:nvGrpSpPr>
        <p:grpSpPr>
          <a:xfrm>
            <a:off x="714348" y="2769852"/>
            <a:ext cx="7390341" cy="754649"/>
            <a:chOff x="0" y="946776"/>
            <a:chExt cx="7390341" cy="754649"/>
          </a:xfrm>
          <a:solidFill>
            <a:schemeClr val="accent2"/>
          </a:solidFill>
        </p:grpSpPr>
        <p:sp>
          <p:nvSpPr>
            <p:cNvPr id="19" name="圆角矩形 18"/>
            <p:cNvSpPr/>
            <p:nvPr/>
          </p:nvSpPr>
          <p:spPr>
            <a:xfrm>
              <a:off x="0" y="946776"/>
              <a:ext cx="7390341" cy="754649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20" name="圆角矩形 6"/>
            <p:cNvSpPr/>
            <p:nvPr/>
          </p:nvSpPr>
          <p:spPr>
            <a:xfrm>
              <a:off x="36839" y="983615"/>
              <a:ext cx="7316663" cy="68097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3335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单兵作战</a:t>
              </a:r>
              <a:r>
                <a:rPr kumimoji="1" lang="en-US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Vs </a:t>
              </a: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团队合作</a:t>
              </a:r>
              <a:endParaRPr kumimoji="0" lang="zh-CN" sz="30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6" name="组合 9"/>
          <p:cNvGrpSpPr/>
          <p:nvPr/>
        </p:nvGrpSpPr>
        <p:grpSpPr>
          <a:xfrm>
            <a:off x="571471" y="3610902"/>
            <a:ext cx="7643866" cy="754649"/>
            <a:chOff x="0" y="1787826"/>
            <a:chExt cx="7390341" cy="754649"/>
          </a:xfrm>
          <a:solidFill>
            <a:schemeClr val="accent2"/>
          </a:solidFill>
        </p:grpSpPr>
        <p:sp>
          <p:nvSpPr>
            <p:cNvPr id="17" name="圆角矩形 16"/>
            <p:cNvSpPr/>
            <p:nvPr/>
          </p:nvSpPr>
          <p:spPr>
            <a:xfrm>
              <a:off x="0" y="1787826"/>
              <a:ext cx="7390341" cy="754649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8" name="圆角矩形 8"/>
            <p:cNvSpPr/>
            <p:nvPr/>
          </p:nvSpPr>
          <p:spPr>
            <a:xfrm>
              <a:off x="36839" y="1824665"/>
              <a:ext cx="7316663" cy="68097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3335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被动接受</a:t>
              </a:r>
              <a:r>
                <a:rPr kumimoji="1" lang="en-US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Vs </a:t>
              </a: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主动出击（协调资源的能力）</a:t>
              </a:r>
              <a:endParaRPr kumimoji="0" lang="zh-CN" sz="30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7" name="组合 10"/>
          <p:cNvGrpSpPr/>
          <p:nvPr/>
        </p:nvGrpSpPr>
        <p:grpSpPr>
          <a:xfrm>
            <a:off x="714348" y="4451952"/>
            <a:ext cx="7390341" cy="754649"/>
            <a:chOff x="0" y="2628876"/>
            <a:chExt cx="7390341" cy="754649"/>
          </a:xfrm>
          <a:solidFill>
            <a:schemeClr val="accent2"/>
          </a:solidFill>
        </p:grpSpPr>
        <p:sp>
          <p:nvSpPr>
            <p:cNvPr id="15" name="圆角矩形 14"/>
            <p:cNvSpPr/>
            <p:nvPr/>
          </p:nvSpPr>
          <p:spPr>
            <a:xfrm>
              <a:off x="0" y="2628876"/>
              <a:ext cx="7390341" cy="754649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6" name="圆角矩形 10"/>
            <p:cNvSpPr/>
            <p:nvPr/>
          </p:nvSpPr>
          <p:spPr>
            <a:xfrm>
              <a:off x="36839" y="2665715"/>
              <a:ext cx="7316663" cy="68097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3335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长期</a:t>
              </a:r>
              <a:r>
                <a:rPr kumimoji="1" lang="en-US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Vs </a:t>
              </a: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短期（短期冲动与长期坚持）</a:t>
              </a:r>
              <a:endParaRPr kumimoji="0" lang="zh-CN" sz="30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grpSp>
        <p:nvGrpSpPr>
          <p:cNvPr id="8" name="组合 11"/>
          <p:cNvGrpSpPr/>
          <p:nvPr/>
        </p:nvGrpSpPr>
        <p:grpSpPr>
          <a:xfrm>
            <a:off x="714348" y="5293003"/>
            <a:ext cx="7390341" cy="754649"/>
            <a:chOff x="0" y="3469927"/>
            <a:chExt cx="7390341" cy="754649"/>
          </a:xfrm>
          <a:solidFill>
            <a:schemeClr val="accent2"/>
          </a:solidFill>
        </p:grpSpPr>
        <p:sp>
          <p:nvSpPr>
            <p:cNvPr id="13" name="圆角矩形 12"/>
            <p:cNvSpPr/>
            <p:nvPr/>
          </p:nvSpPr>
          <p:spPr>
            <a:xfrm>
              <a:off x="0" y="3469927"/>
              <a:ext cx="7390341" cy="754649"/>
            </a:xfrm>
            <a:prstGeom prst="round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/>
          </p:txBody>
        </p:sp>
        <p:sp>
          <p:nvSpPr>
            <p:cNvPr id="14" name="圆角矩形 12"/>
            <p:cNvSpPr/>
            <p:nvPr/>
          </p:nvSpPr>
          <p:spPr>
            <a:xfrm>
              <a:off x="36839" y="3506766"/>
              <a:ext cx="7316663" cy="680971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1333500" rtl="0" eaLnBrk="0" fontAlgn="base" latinLnBrk="0" hangingPunct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defRPr/>
              </a:pP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一步到位 </a:t>
              </a:r>
              <a:r>
                <a:rPr kumimoji="1" lang="en-US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Vs </a:t>
              </a:r>
              <a:r>
                <a:rPr kumimoji="1" lang="zh-CN" sz="3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快速迭代</a:t>
              </a:r>
              <a:endParaRPr kumimoji="0" lang="zh-CN" sz="30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1"/>
          <p:cNvSpPr>
            <a:spLocks noGrp="1"/>
          </p:cNvSpPr>
          <p:nvPr>
            <p:ph type="title"/>
          </p:nvPr>
        </p:nvSpPr>
        <p:spPr>
          <a:xfrm>
            <a:off x="571500" y="0"/>
            <a:ext cx="7429500" cy="12160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zh-CN" altLang="en-US" sz="4000">
                <a:latin typeface="黑体" panose="02010609060101010101" pitchFamily="49" charset="-122"/>
                <a:ea typeface="黑体" panose="02010609060101010101" pitchFamily="49" charset="-122"/>
              </a:rPr>
              <a:t>老师的挑战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6386" name="表格占位符 2"/>
          <p:cNvSpPr>
            <a:spLocks noGrp="1" noTextEdit="1"/>
          </p:cNvSpPr>
          <p:nvPr>
            <p:ph type="tbl" idx="1"/>
          </p:nvPr>
        </p:nvSpPr>
        <p:spPr/>
        <p:txBody>
          <a:bodyPr/>
          <a:lstStyle/>
          <a:p/>
        </p:txBody>
      </p:sp>
      <p:graphicFrame>
        <p:nvGraphicFramePr>
          <p:cNvPr id="36" name="内容占位符 3"/>
          <p:cNvGraphicFramePr/>
          <p:nvPr/>
        </p:nvGraphicFramePr>
        <p:xfrm>
          <a:off x="494026" y="1685678"/>
          <a:ext cx="8372163" cy="492149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09" name="组合 23"/>
          <p:cNvGrpSpPr/>
          <p:nvPr/>
        </p:nvGrpSpPr>
        <p:grpSpPr>
          <a:xfrm>
            <a:off x="395288" y="1341438"/>
            <a:ext cx="431800" cy="504825"/>
            <a:chOff x="1392238" y="1744663"/>
            <a:chExt cx="571500" cy="571500"/>
          </a:xfrm>
        </p:grpSpPr>
        <p:sp>
          <p:nvSpPr>
            <p:cNvPr id="9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17411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97701" name="AutoShape 5"/>
          <p:cNvSpPr>
            <a:spLocks noChangeArrowheads="1"/>
          </p:cNvSpPr>
          <p:nvPr/>
        </p:nvSpPr>
        <p:spPr bwMode="auto">
          <a:xfrm>
            <a:off x="898525" y="1341438"/>
            <a:ext cx="3306763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作品的时代性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7413" name="Rectangle 6"/>
          <p:cNvSpPr>
            <a:spLocks noGrp="1"/>
          </p:cNvSpPr>
          <p:nvPr>
            <p:ph type="title"/>
          </p:nvPr>
        </p:nvSpPr>
        <p:spPr>
          <a:xfrm>
            <a:off x="250825" y="260350"/>
            <a:ext cx="8001000" cy="7842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3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选题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414" name="Rectangle 7"/>
          <p:cNvSpPr/>
          <p:nvPr/>
        </p:nvSpPr>
        <p:spPr>
          <a:xfrm>
            <a:off x="323850" y="2205038"/>
            <a:ext cx="8640763" cy="2879725"/>
          </a:xfrm>
          <a:prstGeom prst="rect">
            <a:avLst/>
          </a:prstGeom>
          <a:solidFill>
            <a:srgbClr val="E1C1DC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0955">
              <a:lnSpc>
                <a:spcPct val="150000"/>
              </a:lnSpc>
            </a:pPr>
            <a:r>
              <a:rPr lang="en-US" altLang="zh-CN" sz="2400" b="0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作品必须符合国家的大政方针，必须与时代发展相一致。</a:t>
            </a:r>
            <a:endParaRPr lang="en-US" altLang="zh-CN" sz="24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indent="20955">
              <a:lnSpc>
                <a:spcPct val="150000"/>
              </a:lnSpc>
            </a:pP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比如：经济新常态、反全球化、环境治理、绿色、创新、创业</a:t>
            </a:r>
            <a:endParaRPr lang="zh-CN" altLang="en-US" sz="2400" b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3" name="组合 23"/>
          <p:cNvGrpSpPr/>
          <p:nvPr/>
        </p:nvGrpSpPr>
        <p:grpSpPr>
          <a:xfrm>
            <a:off x="395288" y="1341438"/>
            <a:ext cx="431800" cy="504825"/>
            <a:chOff x="1392238" y="1744663"/>
            <a:chExt cx="571500" cy="571500"/>
          </a:xfrm>
        </p:grpSpPr>
        <p:sp>
          <p:nvSpPr>
            <p:cNvPr id="9" name="矩形 8"/>
            <p:cNvSpPr/>
            <p:nvPr/>
          </p:nvSpPr>
          <p:spPr bwMode="auto">
            <a:xfrm>
              <a:off x="1392238" y="1744663"/>
              <a:ext cx="571500" cy="571500"/>
            </a:xfrm>
            <a:prstGeom prst="rect">
              <a:avLst/>
            </a:prstGeom>
            <a:gradFill>
              <a:gsLst>
                <a:gs pos="0">
                  <a:srgbClr val="FF0000"/>
                </a:gs>
                <a:gs pos="75000">
                  <a:srgbClr val="C00000"/>
                </a:gs>
              </a:gsLst>
              <a:lin ang="3000000" scaled="0"/>
            </a:gradFill>
            <a:ln w="127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rgbClr val="FFFFFF"/>
                  </a:solidFill>
                  <a:latin typeface="Verdana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FF0000"/>
                </a:buClr>
                <a:buSzPct val="70000"/>
                <a:buFont typeface="Wingdings" panose="05000000000000000000" pitchFamily="2" charset="2"/>
                <a:buChar char="u"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endParaRPr>
            </a:p>
          </p:txBody>
        </p:sp>
        <p:sp>
          <p:nvSpPr>
            <p:cNvPr id="18435" name="TextBox 21"/>
            <p:cNvSpPr txBox="1"/>
            <p:nvPr/>
          </p:nvSpPr>
          <p:spPr>
            <a:xfrm>
              <a:off x="1437895" y="1798578"/>
              <a:ext cx="475463" cy="51758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endParaRPr lang="en-US" altLang="zh-CN" sz="2400" b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92581" name="AutoShape 5"/>
          <p:cNvSpPr>
            <a:spLocks noChangeArrowheads="1"/>
          </p:cNvSpPr>
          <p:nvPr/>
        </p:nvSpPr>
        <p:spPr bwMode="auto">
          <a:xfrm>
            <a:off x="898525" y="1341438"/>
            <a:ext cx="3306763" cy="504825"/>
          </a:xfrm>
          <a:prstGeom prst="flowChartAlternateProcess">
            <a:avLst/>
          </a:prstGeom>
          <a:solidFill>
            <a:srgbClr val="F9F9F9"/>
          </a:solidFill>
          <a:ln w="9525" algn="ctr">
            <a:solidFill>
              <a:schemeClr val="tx1"/>
            </a:solidFill>
            <a:miter lim="800000"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CC33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作品的先进性</a:t>
            </a:r>
            <a:endParaRPr kumimoji="1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CC33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8437" name="Rectangle 6"/>
          <p:cNvSpPr>
            <a:spLocks noGrp="1"/>
          </p:cNvSpPr>
          <p:nvPr>
            <p:ph type="title"/>
          </p:nvPr>
        </p:nvSpPr>
        <p:spPr>
          <a:xfrm>
            <a:off x="250825" y="260350"/>
            <a:ext cx="8001000" cy="784225"/>
          </a:xfrm>
        </p:spPr>
        <p:txBody>
          <a:bodyPr wrap="square" lIns="91440" tIns="45720" rIns="91440" bIns="45720" anchor="b"/>
          <a:lstStyle/>
          <a:p>
            <a:pPr eaLnBrk="1" hangingPunct="1"/>
            <a:r>
              <a:rPr lang="en-US" altLang="zh-CN" sz="4000" b="1">
                <a:latin typeface="黑体" panose="02010609060101010101" pitchFamily="49" charset="-122"/>
                <a:ea typeface="黑体" panose="02010609060101010101" pitchFamily="49" charset="-122"/>
              </a:rPr>
              <a:t>3 </a:t>
            </a:r>
            <a:r>
              <a:rPr lang="zh-CN" altLang="en-US" sz="4000" b="1">
                <a:latin typeface="黑体" panose="02010609060101010101" pitchFamily="49" charset="-122"/>
                <a:ea typeface="黑体" panose="02010609060101010101" pitchFamily="49" charset="-122"/>
              </a:rPr>
              <a:t>选题</a:t>
            </a:r>
            <a:endParaRPr lang="zh-CN" altLang="en-US" sz="40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8438" name="Rectangle 7"/>
          <p:cNvSpPr/>
          <p:nvPr/>
        </p:nvSpPr>
        <p:spPr>
          <a:xfrm>
            <a:off x="323850" y="1987550"/>
            <a:ext cx="8569325" cy="3673475"/>
          </a:xfrm>
          <a:prstGeom prst="rect">
            <a:avLst/>
          </a:prstGeom>
          <a:solidFill>
            <a:srgbClr val="E1C1DC"/>
          </a:solidFill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AutoNum type="arabicPeriod"/>
            </a:pP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申报参赛的作品必须是距竞赛终审决赛当年</a:t>
            </a:r>
            <a:r>
              <a:rPr lang="en-US" altLang="zh-CN" sz="2400" b="0"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月</a:t>
            </a:r>
            <a:r>
              <a:rPr lang="en-US" altLang="zh-CN" sz="2400" b="0"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日前两年内完成的学生课外学术科技或社会实践活动成果；</a:t>
            </a:r>
            <a:endParaRPr lang="zh-CN" altLang="en-US" sz="24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作品必须有创新性；</a:t>
            </a:r>
            <a:endParaRPr lang="zh-CN" altLang="en-US" sz="2400" b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zh-CN" altLang="en-US" sz="2400" b="0">
                <a:latin typeface="黑体" panose="02010609060101010101" pitchFamily="49" charset="-122"/>
                <a:ea typeface="黑体" panose="02010609060101010101" pitchFamily="49" charset="-122"/>
              </a:rPr>
              <a:t>最好有第三方的评价</a:t>
            </a:r>
            <a:endParaRPr lang="zh-CN" altLang="en-US" sz="2400" b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https://d.book118.com/496044212101010103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rofile">
  <a:themeElements>
    <a:clrScheme name="Profile 9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D"/>
      </a:accent5>
      <a:accent6>
        <a:srgbClr val="B90000"/>
      </a:accent6>
      <a:hlink>
        <a:srgbClr val="336699"/>
      </a:hlink>
      <a:folHlink>
        <a:srgbClr val="003366"/>
      </a:folHlink>
    </a:clrScheme>
    <a:fontScheme name="Profile">
      <a:majorFont>
        <a:latin typeface="Verdana"/>
        <a:ea typeface="宋体"/>
        <a:cs typeface="Arial"/>
      </a:majorFont>
      <a:minorFont>
        <a:latin typeface="Verdan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Profile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e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Verdana</vt:lpstr>
      <vt:lpstr>宋体</vt:lpstr>
      <vt:lpstr>Times New Roman</vt:lpstr>
      <vt:lpstr>Wingdings</vt:lpstr>
      <vt:lpstr>黑体</vt:lpstr>
      <vt:lpstr>微软雅黑</vt:lpstr>
      <vt:lpstr>Office Theme</vt:lpstr>
      <vt:lpstr>南阳理工学院</vt:lpstr>
      <vt:lpstr>提  纲 </vt:lpstr>
      <vt:lpstr>1 挑战杯赛事简介</vt:lpstr>
      <vt:lpstr>1 挑战杯赛事简介</vt:lpstr>
      <vt:lpstr>1 挑战杯赛事简介</vt:lpstr>
      <vt:lpstr>2 挑战杯课外科技作品大赛流程</vt:lpstr>
      <vt:lpstr>2 挑战杯课外科技作品大赛流程</vt:lpstr>
      <vt:lpstr>项目的挑战</vt:lpstr>
      <vt:lpstr>PowerPoint Presentation</vt:lpstr>
      <vt:lpstr>学生的挑战</vt:lpstr>
      <vt:lpstr>老师的挑战</vt:lpstr>
      <vt:lpstr>3 选题</vt:lpstr>
      <vt:lpstr>3 选题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2024-09-28T14:20:56.620</cp:lastPrinted>
  <dcterms:created xsi:type="dcterms:W3CDTF">2024-09-28T06:20:56Z</dcterms:created>
  <dcterms:modified xsi:type="dcterms:W3CDTF">2024-09-28T06:20:58Z</dcterms:modified>
</cp:coreProperties>
</file>