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689C9-9BC2-40D6-840E-3D43617BB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E75D-3CB6-4318-A85D-F1E2D65B5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AA9B3-666E-4EF7-B466-80B62E6E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5802F-26D7-44C8-B3E8-B8A0C28FE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894DF-FB42-4F2E-8C1D-72FC835BB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BE4C9-82CA-4E83-BC5A-DFA77CBBB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E6D0C-63A6-4467-B4F5-24296A695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85010-E69A-4053-8F88-0F229538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B2D1F-6338-41C1-BB81-6A797077F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8F0CF-98AA-45BF-91B0-546E8C8C7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86391-282B-43C9-A24F-B51F02D53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45155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财务管理制度与资本结构的优化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资本结构优化方法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财务管理制度与资本结构的关系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企业财务管理制度优化建议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财务管理制度是企业为了规范财务行为、提高财务管理效率而制定的规章制度。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具有规范性、系统性、权威性和强制性，是企业财务管理工作的基础和依据。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有助于规范企业财务行为，降低财务风险。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有助于提高企业财务管理效率，促进企业可持续发展。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有助于保障投资者、债权人等利益相关方的合法权益。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按适用范围可分为统一财务管理制度和分级财务管理制度；按管理对象可分为全面财务管理制度和专项财务管理制度。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企业应根据自身实际情况和发展需要，选择适合的财务管理制度，并随着内外部环境的变化及时进行调整和完善。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资本结构反映了企业的产权关系和债务负担，是影响企业财务状况和治理结构的重要因素。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资本结构：指企业各种资本的构成及其比例关系，是企业筹资活动的结果。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资本结构包括权益资本和债务资本，以及他们之间的比例关系。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资本结构影响企业的融资成本和财务风险，进而影响企业的价值和可持续发展。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合理的资本结构可以提高企业的偿债能力和融资能力，有利于企业抓住发展机遇。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不合理的资本结构可能导致企业债务负担过重，增加财务风险，甚至引发财务危机。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早期资本结构理论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权衡理论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信息不对称理论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资本结构理论的发展历程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侧重于研究企业融资方式和比例对市场价值的影响，主要包括净收益理论、净经营收益理论和传统理论。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现代资本结构理论的开端，主要研究税收、破产等对企业市场价值的影响，提出了无税和有税的MM理论。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强调企业需要在负债带来的税收利益和破产成本之间进行权衡，以实现企业价值最大化。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主要探讨信息不对称对企业融资成本和融资方式的影响，包括信号传递理论和融资优序理论。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资本结构优化方法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通过计算财务杠杆比率，如负债与权益的比率，评估企业的负债水平，从而了解企业的偿债能力。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财务杠杆比率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利息保障倍数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债务偿还能力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该指标用于衡量企业支付利息的能力，通过比较息税前利润与利息支出来评估企业的偿债能力。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评估企业的现金流和资产变现能力，确保企业有足够的资金偿还债务。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财务杠杆分析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权益资本成本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计算企业的权益资本成本，以评估投资者对企业未来收益的预期。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债务资本成本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分析企业的债务资本成本，包括贷款利率和债券收益率等。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加权平均资本成本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综合权益资本成本和债务资本成本，计算企业的加权平均资本成本，以评估企业的整体融资成本。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资本成本分析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https://d.book118.com/496045155223010051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2024-09-17T21:32:53.728</cp:lastPrinted>
  <dcterms:created xsi:type="dcterms:W3CDTF">2024-09-17T13:32:53Z</dcterms:created>
  <dcterms:modified xsi:type="dcterms:W3CDTF">2024-09-17T13:32:55Z</dcterms:modified>
</cp:coreProperties>
</file>