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55D6A-7FB1-4D90-B8CA-6860ECF2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51369-D978-4DAE-8C92-B7F75D8A5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CDFAE-839D-4AFC-88E4-832E173B7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B20FE-8D00-4E4F-98D8-224A9E007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9F1E61-1623-47DE-B93B-D25BCE94F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E85A38-8724-4457-B5EC-D4C9FF2E9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DB5335-0D70-46C0-A9C2-8EBF07A48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E8978-778C-4414-A027-664F9B920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FFE97-A6A0-4E80-8274-693427F33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A817E-720B-442C-9D81-F926BD6AB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90859-9ADA-46B7-9E89-DEA99F6EC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452212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营销环境分析的维度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营销环境分析工具与技术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营销环境是指影响企业营销活动的一系列外部因素和条件的总和，包括宏观环境和微观环境。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营销环境对企业营销活动产生重要影响，企业需要了解并适应环境变化，制定有效的营销策略。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收集与营销环境相关的信息，包括市场趋势、竞争态势、消费者需求等。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对收集的信息进行分析，识别出对企业营销活动有影响的因素。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分析信息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评估营销环境中存在的机会和威胁，为企业制定营销策略提供依据。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评估机会与威胁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根据分析结果，制定相应的营销策略，以适应环境变化并抓住机会。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营销环境分析的步骤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评估政治体制的稳定性，以及可能影响营销活动的政策和法律变化。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分析政府对特定行业的监管政策，如贸易限制、市场准入等。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政府监管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关注国际间的政治关系，特别是与业务相关的国家或地区。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政治环境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48" r="63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经济增长率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评估国家或地区的经济增长状况，分析其对营销策略的影响。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消费者购买力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研究消费者收入、就业和物价水平，了解消费者的购买能力。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分析市场上的竞争状况，包括竞争对手的战略和市场份额。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社会价值观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了解目标市场的文化价值观和消费观念，以制定符合其文化的营销策略。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评估目标市场的教育水平，了解消费者对产品信息的接受程度。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分析人口年龄结构、性别比例等，了解不同群体的需求和偏好。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关注新兴技术和行业趋势，评估其对营销策略的影响。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分析目标市场中新技术的普及程度和应用情况。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了解与技术相关的法规和标准，确保营销活动符合相关要求。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技术法规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711" r="287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预测行业未来的增长点和新兴市场是企业制定营销战略的重要依据。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了解行业未来的发展趋势对于企业制定营销策略至关重要。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企业需要关注行业的长期趋势，包括技术进步、消费者需求变化、政策法规调整等因素，以便提前布局和应对。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行业环境分析 行业发展趋势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企业应关注行业的发展阶段、市场规模、增长速度以及新兴市场的机会，以便在竞争中抢占先机。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了解行业的竞争格局有助于企业制定有效的营销策略。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企业需要分析竞争对手的市场份额、产品线、营销策略等，以便制定差异化的竞争策略。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行业环境分析 行业发展趋势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https://d.book118.com/496045221204010050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2024-09-16T04:24:33.094</cp:lastPrinted>
  <dcterms:created xsi:type="dcterms:W3CDTF">2024-09-15T20:24:33Z</dcterms:created>
  <dcterms:modified xsi:type="dcterms:W3CDTF">2024-09-15T20:24:35Z</dcterms:modified>
</cp:coreProperties>
</file>