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0ED6132-E0D8-4917-88FE-13275096073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0286C-19D8-4C04-B364-1C0BE442B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7B758-D61C-4C84-9E56-D847EB561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18BFE-D38D-4CF6-AC8C-FC829B6AC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19F06-55A4-4FAE-B5DF-3501A7942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FF19A6-25B1-4ED5-8D24-C14F334E6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D7B97A-3ADE-4952-8190-1E668FA9F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8FE1EA-88BE-473D-B59E-806AA0BF0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92C03-3CAB-420B-AA6B-31D9E17A6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01DB3-F497-4E9F-90D2-05AF6A703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50DE7-5A97-4154-82A9-3B3AEB36C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A98EA-9105-4CB1-9E92-26FC9C5C8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373187F-7D0A-49B9-84E6-EDAEE564333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9807E68-18D3-4A3D-9451-154CF38CDC1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50131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三踝骨折查房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三踝骨折查房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三踝骨折的分类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三踝骨折的治疗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三踝骨折的康复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三踝骨折的并发症与预后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三踝骨折的病例分享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三踝骨折查房总结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三踝骨折查房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三踝骨折查房简介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三踝骨折是一种常见的足踝骨骺骨折，在临床中占有一定比例。这类骨折多见于中年男性，常见于高能量伤害或扭伤等情况下。本章将详细讨论三踝骨折查房的重要内容。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三踝骨折的临床表现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1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局部表现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肿胀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疼痛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其他症状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活动受限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皮肤破损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三踝骨折查房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三踝骨折是一种骨折类型，常见于外伤引起。临床表现包括肿胀、疼痛等症状，诊断需要依靠影像学检查。治疗方案应根据具体情况而定，及时合理的治疗可以提高疗效。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三踝骨折的分类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Type B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描述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描述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描述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Type C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描述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描述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描述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三踝骨折的</a:t>
            </a: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Danis-Weber</a:t>
            </a: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分类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Type A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描述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描述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描述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6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三踝骨折的</a:t>
            </a: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Lauge-Hansen</a:t>
            </a: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分类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9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Lauge-Hansen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分类法根据外伤机制和韧带受伤情况将踝部骨折分为四大类，包括不同类型的骨折和韧带损伤，为临床治疗提供重要参考。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61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踝部骨折图示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踝部骨折是一种常见的骨折类型，临床上对其种类进行分类有助于选择合适的治疗方案，确保患者的康复效果。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7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7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三踝骨折的治疗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三踝骨折的保守治疗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对于一些稳定性好的三踝骨折，可以采用保守治疗，包括休息、疼痛管理、物理治疗等。保守治疗的关键在于稳定骨折部位，保持关节的功能，减少并发症的发生。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4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5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8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外固定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适用于骨折重建后患者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1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关节镜手术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适用于关节面有损伤的情况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4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开放复位内固定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适用于复杂严重的三踝骨折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三踝骨折的手术技术选择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7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8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内固定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适用于骨折稳定，关节面较好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5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71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372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373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74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7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三踝骨折是一种常见的骨折类型，治疗方法需要根据具体情况来选择，保守治疗和手术治疗都有各自的适应症。围手术期管理的重要性不容忽视，能够有效减少手术并发症的发生，促进患者的康复。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7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99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04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0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三踝骨折的康复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https://d.book118.com/496050131040010103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三踝骨折查房</vt:lpstr>
      <vt:lpstr>目录</vt:lpstr>
      <vt:lpstr>第1章 三踝骨折查房</vt:lpstr>
      <vt:lpstr> </vt:lpstr>
      <vt:lpstr>三踝骨折的临床表现</vt:lpstr>
      <vt:lpstr>三踝骨折查房</vt:lpstr>
      <vt:lpstr>第2章 三踝骨折的分类</vt:lpstr>
      <vt:lpstr>三踝骨折的Danis-Weber分类</vt:lpstr>
      <vt:lpstr>三踝骨折的Lauge-Hansen分类</vt:lpstr>
      <vt:lpstr> </vt:lpstr>
      <vt:lpstr>第3章 三踝骨折的治疗</vt:lpstr>
      <vt:lpstr> </vt:lpstr>
      <vt:lpstr>三踝骨折的手术技术选择</vt:lpstr>
      <vt:lpstr>总结</vt:lpstr>
      <vt:lpstr>第4章 三踝骨折的康复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2024-09-28T09:49:21.375</cp:lastPrinted>
  <dcterms:created xsi:type="dcterms:W3CDTF">2024-09-28T01:49:21Z</dcterms:created>
  <dcterms:modified xsi:type="dcterms:W3CDTF">2024-09-28T01:49:23Z</dcterms:modified>
</cp:coreProperties>
</file>