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92A1A-B297-435A-9F34-E226CA42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D0F6C-07B1-4F47-ADEE-E70EEB0FE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910D8-6162-4987-B737-BE3EEAF34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85D29-E9DF-498F-A77C-370DE5AC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FE7691-3D33-420F-9E1D-E29A72A6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64400F-1667-4478-94C5-1D7F92B33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C768E2-C5D5-4E2B-8A19-7C4C54054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CD39C-3B4D-462B-A055-3B0D49ADA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BC1ED-61FF-4E24-A067-3A2A7FF6E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73399-6E2F-4C76-AD5E-A92030FC4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85BBC-F4C5-426B-95DA-C3C80C3D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014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IT服务行业2024年人事策略与制度改革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IT服务行业人事现状与挑战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人事策略改革方案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薪酬福利制度改革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组织架构与岗位设置调整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企业文化建设与员工关怀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440" r="2644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随着信息技术的不断革新和应用，IT服务行业正经历着前所未有的快速增长，对人才的需求也日益迫切。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IT服务行业快速发展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传统的人事策略和制度已无法满足IT服务行业对人才的特殊需求，亟待进行改革以适应行业发展。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人事策略与制度的不适应性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通过人事策略与制度的改革，可以吸引和留住更多的优秀人才，提高企业的核心竞争力。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本报告旨在分析IT服务行业2024年的人事策略与制度改革趋势，提出相应的改革建议，为企业制定有效的人事策略提供参考。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本报告将涵盖IT服务行业的人事招聘、培训、激励、考核等多个方面，以及人事制度改革的具体措施和实施路径。同时，将结合行业特点和未来发展趋势，对人事策略进行深入探讨。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IT服务行业人事现状与挑战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IT服务行业人才竞争激烈，员工跳槽频繁，企业难以留住优秀人才。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人才流动性高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随着技术的发展和市场需求的变化，IT服务行业对人才的需求也在不断变化，招聘到符合企业需求的优秀人才变得越来越困难。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招聘难度大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为了提高员工的技能水平，企业需要不断投入培训成本，但由于人才流动性高，培训成果难以保证。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行业人事管理现状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绩效管理难题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IT服务行业项目周期短、变化快，传统的绩效管理模式难以适应这种特点，容易出现考核不公、激励不足等问题。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随着IT技术的不断发展和应用领域的不断拓展，企业对高端人才的需求越来越大，但市场上优秀的高端人才供不应求。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IT服务行业薪酬水平较高，但薪酬管理不规范、不透明等问题也时有发生，容易引起员工的不满和流失。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随着互联网技术的发展和普及，远程办公逐渐成为IT服务行业的新常态，企业需要考虑如何适应这种变化并制定相应的人事策略。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远程办公常态化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随着共享经济、零工经济等新型用工模式的兴起，IT服务行业也开始尝试采用更灵活的用工方式，如兼职、临时工等，以应对市场变化和降低成本。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灵活用工模式兴起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人工智能技术在人事管理中的应用逐渐增多，如智能招聘、智能培训、智能绩效管理等，可以提高人事管理的效率和准确性。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人事策略改革方案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积极推行多元化招聘策略，增加女性、少数族裔和残疾人的招聘比例，提高公司的包容性和多样性。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多元化招聘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333" r="1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加强与高校的合作，通过校园招聘、实习生计划等方式，吸引优秀的新鲜血液加入公司。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充分利用社交媒体平台，展示公司文化和品牌形象，吸引更多潜在求职者关注并投递简历。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招聘策略优化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根据员工的不同岗位和职业发展需求，制定个性化的培训计划，提高员工的专业技能和综合素质。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推行内部导师制度，让资深员工担任新员工的导师，帮助新员工快速融入公司并提升工作能力。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内部导师制度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鼓励员工参与轮岗实习，让员工了解公司的不同部门和业务流程，培养员工的全面能力。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轮岗实习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推行360度反馈机制，让员工接受来自上级、下级、同事和客户的全方位评价，帮助员工全面了解自己的优缺点。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绩效与薪酬挂钩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将绩效考核结果与薪酬紧密挂钩，对表现优秀的员工给予更高的薪酬和晋升机会，激励员工不断提升自己的工作表现。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采用目标管理法进行绩效管理，与员工共同制定明确、可衡量的工作目标，并根据目标完成情况进行考核和奖惩。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472" r="144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绩效管理体系改革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薪酬福利制度改革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加大绩效工资在整体薪酬中的占比，以激励员工更加积极地投入工作。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绩效工资占比提高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引入技能等级评定制度，根据员工技能水平调整薪酬水平，鼓励员工提升技能。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技能等级评定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定期进行市场薪酬调研，确保公司薪酬水平与市场保持竞争力。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市场薪酬调研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薪酬体系调整方案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弹性福利制度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提供弹性福利制度，允许员工根据个人需求选择适合自己的福利组合。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健康关怀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加强员工健康关怀，如提供定期体检、健身设施等，提高员工身体素质。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鼓励员工学习与成长，提供培训、学习机会和职业发展路径。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福利政策优化建议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https://d.book118.com/496050144222010034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2024-09-04T08:07:27.707</cp:lastPrinted>
  <dcterms:created xsi:type="dcterms:W3CDTF">2024-09-04T00:07:27Z</dcterms:created>
  <dcterms:modified xsi:type="dcterms:W3CDTF">2024-09-04T00:07:29Z</dcterms:modified>
</cp:coreProperties>
</file>