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7BD83A-29B2-4779-8A93-0B6449070A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7A4BA-1DFF-49E2-821E-567A7FB5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C825E-C324-470E-B2A6-EA0CE29A1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A80AB-37A9-4824-A340-30EBC3F9A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AB72F-A026-429A-9EE1-D833F4227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468877-93F0-4383-A1C5-F299EF43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C67C4-81B4-4DB2-A546-57D23D279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8FD92-8780-4D08-BCA9-031BA076B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147FE-EA82-4223-BD05-97BA92E6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7C86C-E7B3-4DA7-943C-4C25B6541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C4247-88B2-4805-99D8-D289C00F5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DB0E1-F3D4-4535-A3E5-C108F2F50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42862E2-F528-4460-852D-72C912CB261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3ECE632-9EFC-4B75-8C78-08874190FA0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5015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安全生产检修培训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安全生产检修培训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安全设备检修培训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安全文化建设培训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安全技术培训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安全管理体系培训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安全生产检修培训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安全生产检修培训介绍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检修培训是为了提高员工安全意识和操作技能，减少事故发生的培训课程。这种培训对于确保工作场所的安全性和员工的健康至关重要。通过系统的培训，可以使员工深入了解安全操作规程，掌握紧急救援技能，以及提高工作中的安全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学习案例，警示教育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定期演练，安全演讲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安全意识培养方法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培训计划，奖惩机制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员工参与度提升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安全程序标准化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建立执行标准操作程序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正确操作设备培训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紧急停机措施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危险预警培训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紧急救援培训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灭火器使用，疏散逃生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火灾应急处理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戴防护装备，紧急封堵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化学泄漏处理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规程建立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培训难点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紧急救援培训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安全生产检修培训要点比较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安全生产意识培训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课程内容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安全设备检修培训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检修过程注意事项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注意个人安全防护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安全设备检修流程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检修前准备工作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确认工具齐全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断电等安全操作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安全设备故障排除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安全设备故障排除是保障生产安全的关键环节。通过快速而有效地排除设备故障，可以避免潜在的安全风险，确保生产持续进行。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安全设备维护保养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定期润滑、清洁保养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根据设备使用频率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保养周期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确保设备稳定运行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标准化测试流程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严格按照规程操作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及时记录测试数据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修复不合格问题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设备性能达标后可投入使用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安全设备性能测试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确保设备运行安全稳定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验证设备符合标准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安全文化建设培训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安全责任制度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安全责任制度在企业安全管理中扮演着至关重要的角色。建立健全的责任制度是确保安全生产的关键，本页将介绍建立责任制度的具体方法和步骤，帮助企业建立更加完善的安全管理体系。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安全奖惩机制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如何激励员工参与安全生产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如何避免员工违规行为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避免违规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探讨安全奖惩机制对员工安全行为的影响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影响安全行为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什么是安全风险评估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安全风险评估的具体步骤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如何分析安全风险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实例分享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员工参与度提升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安全意识考核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途径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安全知识普及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安全意识培养在企业安全文化建设中的关键作用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如何确保员工具备足够的安全意识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https://d.book118.com/496050153013010104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安全生产检修培训</vt:lpstr>
      <vt:lpstr>目录</vt:lpstr>
      <vt:lpstr>第1章 安全生产检修培训</vt:lpstr>
      <vt:lpstr> </vt:lpstr>
      <vt:lpstr>安全生产意识培训</vt:lpstr>
      <vt:lpstr>安全操作规程培训</vt:lpstr>
      <vt:lpstr>紧急救援培训</vt:lpstr>
      <vt:lpstr>安全生产检修培训要点比较</vt:lpstr>
      <vt:lpstr>第2章 安全设备检修培训</vt:lpstr>
      <vt:lpstr>安全设备检修流程</vt:lpstr>
      <vt:lpstr> </vt:lpstr>
      <vt:lpstr>安全设备维护保养</vt:lpstr>
      <vt:lpstr>安全设备性能测试</vt:lpstr>
      <vt:lpstr>第3章 安全文化建设培训</vt:lpstr>
      <vt:lpstr> </vt:lpstr>
      <vt:lpstr>安全奖惩机制</vt:lpstr>
      <vt:lpstr>安全风险评估</vt:lpstr>
      <vt:lpstr>安全意识培养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2024-09-29T15:04:53.365</cp:lastPrinted>
  <dcterms:created xsi:type="dcterms:W3CDTF">2024-09-29T07:04:53Z</dcterms:created>
  <dcterms:modified xsi:type="dcterms:W3CDTF">2024-09-29T07:04:55Z</dcterms:modified>
</cp:coreProperties>
</file>