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8D903-FB62-4C13-B845-9656873C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4B263-D790-4FC7-95D0-6DF9A846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8CAA5-77CC-4D20-867E-D30A3806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A6EA7-437C-4ABB-8B97-D39A17CB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663F2-A2BC-4365-817C-FBFF44B8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81730-CE16-4779-9E9B-89899E262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7D634-7685-4379-8CC5-5D9FD314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52FA2-172D-4399-8D2B-FDF9DA7F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29F0-5E3E-482E-9A5C-889D354D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86C00-8462-4E55-BF26-BE91500C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8FB11-FC54-4F40-A4B9-2F6E22E6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1030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单片机定时器计数器的使用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单片机定时器计数器的应用实例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42" r="363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单片机定时器计数器是一种用于产生定时或计数功能的硬件设备。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主要用于时间测量、定时控制、频率测量以及事件计数等。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65" r="19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自由运行定时器计数器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不受外部信号控制，按固定时钟频率进行计数。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门控定时器计数器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通过外部信号控制计数器的启动、停止和复位。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输入捕获定时器计数器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用于检测外部事件，如脉冲信号的上升沿或下降沿。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85" r="183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100" r="221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用于测量时间间隔，如脉冲信号的周期、频率等。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时间测量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用于产生固定时间间隔的脉冲信号，用于控制电路的定时操作。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通过测量一定时间内的脉冲数量来计算频率。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频率测量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用于统计特定事件发生的次数，如按键按下次数、机器运转次数等。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事件计数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定时器计数器在单片机中的应用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定时器计数器由触发器、计数器、比较器和控制电路组成。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触发器用于存储计数值，计数器用于计数输入脉冲，比较器用于比较计数值和预设值，控制电路用于控制触发器和计数器的状态。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比较器将计数值与预设值进行比较，当计数值达到预设值时，控制电路产生一个输出信号。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输出信号可以用于控制单片机其他部分的电路，实现定时或计数功能。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623" b="1162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当输入脉冲到来时，计数器开始计数，计数值通过触发器存储。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根据单片机型号和开发环境的不同，编程方法也有所不同。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一般而言，需要设置定时器计数器的初始值、工作模式和控制位等参数，并编写相应的中断服务程序来处理定时器计数器的输出信号。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在编程时，需要注意定时器计数器的时钟源、计数值的溢出情况以及与其他单片机的配合使用等问题。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定时器计数器的编程方法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https://d.book118.com/496051030110010031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2024-08-29T22:00:28.685</cp:lastPrinted>
  <dcterms:created xsi:type="dcterms:W3CDTF">2024-08-29T14:00:28Z</dcterms:created>
  <dcterms:modified xsi:type="dcterms:W3CDTF">2024-08-29T14:00:30Z</dcterms:modified>
</cp:coreProperties>
</file>