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4BA51-FC5C-42B6-BBA7-2BAA31E6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BFBF0-E90D-4D1D-8D81-85CB6926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2EEE4-1804-4FA9-A237-D7B3A6BBF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3BCEC-DE20-4023-A148-BA3E0DE23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B59A3E-3716-4073-BAF7-498E346C2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62CDE-4B21-45AE-9D6B-54EE0CB7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E41DC-4E66-4DC2-84E2-55051DB3C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30C61-015F-4D53-A7FD-DFC417E7B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C7AAD-699B-448A-A345-420CB8B0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36909-46BF-4779-B730-14B7CF138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E2328-D103-4118-8E0C-5711A4539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1032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单片机控制数码管显示课件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数码管显示原理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单片机控制数码管显示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单片机与数码管常见问题及解决方案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单片机控制数码管显示实例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单片机是一种集成电路芯片，具有微处理器和存储器等功能，广泛应用于自动化控制、智能仪表等领域。根据不同的分类标准，单片机可以分为多种类型，如根据位数可分为4位、8位、16位和32位单片机等。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是一种集成电路芯片，内部集成了微处理器和存储器等模块，能够实现一定的计算和控制功能。由于其体积小、功耗低、可靠性高等优点，单片机被广泛应用于自动化控制、智能仪表、通信设备等领域。根据不同的分类标准，单片机可以分为多种类型。例如，根据位数可分为4位、8位、16位和32位单片机等。位数越高，单片机的处理能力和功能越强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单片机在各个领域都有广泛的应用，如智能家居、工业控制、医疗器械等。通过与外部电路和传感器等配合，单片机可以实现各种智能化控制和监测功能。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智能化需求的增长，单片机在各个领域都得到了广泛的应用。例如，在智能家居领域，单片机可以与传感器、执行器等配合，实现智能照明、智能安防等功能；在工业控制领域，单片机可以用于实现自动化流水线控制、电机驱动等；在医疗器械领域，单片机可以用于实现医疗设备的智能化控制和监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单片机的发展经历了从4位到32位的发展历程，其性能和功能不断得到提升和完善。随着物联网、人工智能等技术的发展，单片机未来的发展前景将更加广阔。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的发展历程可以追溯到上世纪70年代，当时出现了4位单片机，主要用于简单的控制和监测。随着技术的发展，8位、16位和32位单片机相继出现，其性能和功能不断得到提升和完善。目前，单片机已经成为了自动化控制和智能化监测等领域的重要器件之一。未来，随着物联网、人工智能等技术的发展，单片机将会在更多的领域得到应用，其发展前景将更加广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数码管显示原理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数码管的结构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数码管是一种由多个LED段组成的显示器件，通常有8个LED段，排列成7段（包括小数点）和一个小数点。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通过控制不同的LED段的亮灭，可以显示数字或字母。数码管内部通常有一个译码器，可以将输入的数字或字母代码转换为对应的LED段亮灭状态。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数码管的结构与工作原理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89" r="2518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数码管可以分为共阳极和共阴极两种类型。共阳极数码管内部所有LED段的阳极连接在一起，而共阴极数码管内部所有LED段的阴极连接在一起。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数码管具有高亮度、长寿命、低功耗等优点，常用于各种显示场合，如仪表盘、计数器等。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在工业控制系统中，数码管常用于显示各种参数，如温度、压力、流量等。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商业广告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在智能家居系统中，数码管可以用于显示家电的工作状态，如空调、冰箱等。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在商业广告中，数码管可以用于显示广告内容、价格等信息。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https://d.book118.com/496051032110010031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2024-08-29T22:00:30.148</cp:lastPrinted>
  <dcterms:created xsi:type="dcterms:W3CDTF">2024-08-29T14:00:30Z</dcterms:created>
  <dcterms:modified xsi:type="dcterms:W3CDTF">2024-08-29T14:00:31Z</dcterms:modified>
</cp:coreProperties>
</file>