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2D20BB-5911-458E-9497-6154978D0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6128DE-7A8F-4504-B69F-91B28BD43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B2B8F1-D010-47EF-ADC1-451500C753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48E693-B070-4BC3-BAB0-ACC1B54DF4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3317ED-244C-4EEE-90F2-8BC61B3370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8EFF33-CCA7-4D4C-8EC3-1C9BDF4A44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6394CB-447E-4406-B2D1-4538AE9BBA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36E559-EAA2-472A-AD6D-FF07F5DDB1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377C08-303B-4537-90E8-65AA12EA89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0FA564-880C-4397-844B-1CDDEE3572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162A84-0269-4714-BBDC-EAEA47D42F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05120210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媒体与娱乐业的跨界融合与生态构建</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媒体与娱乐业跨界融合的背景与意义
 融合趋势下的新媒体形态与特征
 融媒体时代的新生态构建
 融合生态系统中的产业链重塑
 跨界融合的行业竞争新格局
 融媒体时代受众需求与内容变革
 融合背景下的媒介素养与社会影响
 媒体与娱乐业融合生态构建的关键策略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媒体与娱乐业跨界融合的背景与意义</a:t>
            </a:r>
          </a:p>
        </p:txBody>
      </p:sp>
      <p:sp>
        <p:nvSpPr>
          <p:cNvPr id="3" name="Subtitle 2"/>
          <p:cNvSpPr>
            <a:spLocks noGrp="1"/>
          </p:cNvSpPr>
          <p:nvPr>
            <p:ph type="subTitle" idx="1"/>
          </p:nvPr>
        </p:nvSpPr>
        <p:spPr/>
        <p:txBody>
          <a:bodyPr/>
          <a:lstStyle/>
          <a:p>
            <a:r>
              <a:t>媒体与娱乐业的跨界融合与生态构建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媒体与娱乐业跨界融合的背景与意义</a:t>
            </a:r>
          </a:p>
        </p:txBody>
      </p:sp>
      <p:sp>
        <p:nvSpPr>
          <p:cNvPr id="3" name="Text Placeholder 2"/>
          <p:cNvSpPr>
            <a:spLocks noGrp="1"/>
          </p:cNvSpPr>
          <p:nvPr>
            <p:ph type="body" idx="1"/>
          </p:nvPr>
        </p:nvSpPr>
        <p:spPr/>
        <p:txBody>
          <a:bodyPr/>
          <a:lstStyle/>
          <a:p>
            <a:r>
              <a:t>新技术催生融合发展</a:t>
            </a:r>
          </a:p>
        </p:txBody>
      </p:sp>
      <p:sp>
        <p:nvSpPr>
          <p:cNvPr id="4" name="Content Placeholder 3"/>
          <p:cNvSpPr>
            <a:spLocks noGrp="1"/>
          </p:cNvSpPr>
          <p:nvPr>
            <p:ph sz="half" idx="2"/>
          </p:nvPr>
        </p:nvSpPr>
        <p:spPr/>
        <p:txBody>
          <a:bodyPr/>
          <a:lstStyle/>
          <a:p>
            <a:r>
              <a:t>1. 数字技术和互联网的不断发展，创造了媒体与娱乐业融合发展的基础条件。数字技术使视听媒体、移动终端等娱乐形式与传统媒体发生了融合，极大丰富了媒体娱乐业态，推动了媒体与娱乐业跨界融合的发展。</a:t>
            </a:r>
          </a:p>
          <a:p>
            <a:r>
              <a:t>2. 人工智能、大数据等技术的出现，促进了媒体与娱乐业融合发展向纵深化发展。人工智能技术能够实现对媒体内容、娱乐内容的个性化推荐，实现内容的精准分发。同时，大数据技术能够收集、分析用户数据，为媒体与娱乐业提供精准的受众画像，提高内容制作的针对性。</a:t>
            </a:r>
          </a:p>
          <a:p>
            <a:r>
              <a:t>3. 5G等通信技术的发展为媒体与娱乐业融合发展提供了强有力的技术支撑。5G网络的高速率、低时延等特性，能够满足媒体内容、娱乐内容的高质量传输需求，为媒体与娱乐业融合发展奠定了基础。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媒体与娱乐业跨界融合的背景与意义</a:t>
            </a:r>
          </a:p>
        </p:txBody>
      </p:sp>
      <p:sp>
        <p:nvSpPr>
          <p:cNvPr id="3" name="Text Placeholder 2"/>
          <p:cNvSpPr>
            <a:spLocks noGrp="1"/>
          </p:cNvSpPr>
          <p:nvPr>
            <p:ph type="body" idx="1"/>
          </p:nvPr>
        </p:nvSpPr>
        <p:spPr/>
        <p:txBody>
          <a:bodyPr/>
          <a:lstStyle/>
          <a:p>
            <a:r>
              <a:t>市场需求推动融合发展</a:t>
            </a:r>
          </a:p>
        </p:txBody>
      </p:sp>
      <p:sp>
        <p:nvSpPr>
          <p:cNvPr id="4" name="Content Placeholder 3"/>
          <p:cNvSpPr>
            <a:spLocks noGrp="1"/>
          </p:cNvSpPr>
          <p:nvPr>
            <p:ph sz="half" idx="2"/>
          </p:nvPr>
        </p:nvSpPr>
        <p:spPr/>
        <p:txBody>
          <a:bodyPr/>
          <a:lstStyle/>
          <a:p>
            <a:r>
              <a:t>1. 消费者对媒体娱乐内容需求的日益多样化和个性化，推动了媒体与娱乐业跨界融合的发展。消费者不再满足于传统单一形式的娱乐内容，他们希望获得更加多元化、个性化的娱乐体验。因此，媒体与娱乐业唯有跨界融合，才能满足消费者的需求。</a:t>
            </a:r>
          </a:p>
          <a:p>
            <a:r>
              <a:t>2. 媒体和娱乐企业发展模式的转变，也推动了媒体与娱乐业跨界融合的发展。传统媒体和娱乐企业往往专注于各自的领域，很少涉足其他领域。但是，随着市场竞争的加剧，传统媒体和娱乐企业开始意识到，只有跨界融合，才能在市场中获得竞争优势。</a:t>
            </a:r>
          </a:p>
          <a:p>
            <a:r>
              <a:t>3. 媒体和娱乐企业需要不断丰富自身的产品服务体系，以满足消费者的多元化需求，这就推动了媒体与娱乐业跨界融合的发展。媒体和娱乐企业只有整合各自的资源和优势，才能为消费者提供更加丰富、更加优质的产品服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融合趋势下的新媒体形态与特征</a:t>
            </a:r>
          </a:p>
        </p:txBody>
      </p:sp>
      <p:sp>
        <p:nvSpPr>
          <p:cNvPr id="3" name="Subtitle 2"/>
          <p:cNvSpPr>
            <a:spLocks noGrp="1"/>
          </p:cNvSpPr>
          <p:nvPr>
            <p:ph type="subTitle" idx="1"/>
          </p:nvPr>
        </p:nvSpPr>
        <p:spPr/>
        <p:txBody>
          <a:bodyPr/>
          <a:lstStyle/>
          <a:p>
            <a:r>
              <a:t>媒体与娱乐业的跨界融合与生态构建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融合趋势下的新媒体形态与特征</a:t>
            </a:r>
          </a:p>
        </p:txBody>
      </p:sp>
      <p:sp>
        <p:nvSpPr>
          <p:cNvPr id="3" name="Text Placeholder 2"/>
          <p:cNvSpPr>
            <a:spLocks noGrp="1"/>
          </p:cNvSpPr>
          <p:nvPr>
            <p:ph type="body" idx="1"/>
          </p:nvPr>
        </p:nvSpPr>
        <p:spPr/>
        <p:txBody>
          <a:bodyPr/>
          <a:lstStyle/>
          <a:p>
            <a:r>
              <a:t>数字媒体与内容创新</a:t>
            </a:r>
          </a:p>
        </p:txBody>
      </p:sp>
      <p:sp>
        <p:nvSpPr>
          <p:cNvPr id="4" name="Content Placeholder 3"/>
          <p:cNvSpPr>
            <a:spLocks noGrp="1"/>
          </p:cNvSpPr>
          <p:nvPr>
            <p:ph sz="half" idx="2"/>
          </p:nvPr>
        </p:nvSpPr>
        <p:spPr/>
        <p:txBody>
          <a:bodyPr/>
          <a:lstStyle/>
          <a:p>
            <a:r>
              <a:t>1. 数字化技术驱动媒体内容生产方式变革，以大数据、人工智能、云计算等技术为代表的新兴技术赋能媒体行业，推动媒体内容生产、传播、消费等环节的数字化转型。</a:t>
            </a:r>
          </a:p>
          <a:p>
            <a:r>
              <a:t>2. 基于数字化技术的媒体内容创新成为媒体行业发展新动能，通过VR/AR等沉浸式技术、5G技术、区块链技术等，不断扩展媒体内容的表现形式和传播渠道，打造更具沉浸感、互动性和参与性的数字媒体内容。</a:t>
            </a:r>
          </a:p>
          <a:p>
            <a:r>
              <a:t>3. 数字内容生产者及其内容创新能力成为媒体行业竞争中的关键，媒体机构更加注重培养和挖掘原创内容创作者，并通过建立内容生产者激励机制、提供内容创作工具等方式，推动数字内容生产者创作更多优质原创内容。</a:t>
            </a:r>
          </a:p>
        </p:txBody>
      </p:sp>
      <p:sp>
        <p:nvSpPr>
          <p:cNvPr id="5" name="Text Placeholder 4"/>
          <p:cNvSpPr>
            <a:spLocks noGrp="1"/>
          </p:cNvSpPr>
          <p:nvPr>
            <p:ph type="body" idx="3"/>
          </p:nvPr>
        </p:nvSpPr>
        <p:spPr/>
        <p:txBody>
          <a:bodyPr/>
          <a:lstStyle/>
          <a:p>
            <a:r>
              <a:t>融合媒体与生态构建</a:t>
            </a:r>
          </a:p>
        </p:txBody>
      </p:sp>
      <p:sp>
        <p:nvSpPr>
          <p:cNvPr id="6" name="Content Placeholder 5"/>
          <p:cNvSpPr>
            <a:spLocks noGrp="1"/>
          </p:cNvSpPr>
          <p:nvPr>
            <p:ph sz="half" idx="4"/>
          </p:nvPr>
        </p:nvSpPr>
        <p:spPr/>
        <p:txBody>
          <a:bodyPr/>
          <a:lstStyle/>
          <a:p>
            <a:r>
              <a:t>1. 融合媒体是将传统的媒体形式和新兴的数字媒体形式融合在一起，实现媒体内容、传播渠道、生产方式等方面的全面融合，形成一个以融合媒体为核心的媒体生态系统。</a:t>
            </a:r>
          </a:p>
          <a:p>
            <a:r>
              <a:t>2. 媒体生态系统中的各个主体相互依存、互利共生，包括媒体机构、内容生产者、用户、监管机构等，共同构成一个良性循环的媒体生态环境。</a:t>
            </a:r>
          </a:p>
          <a:p>
            <a:r>
              <a:t>3. 构建健康的媒体生态系统需要政府、行业、企业等多方共同参与，通过政策引导、行业自律、企业创新等方式，推动媒体融合发展，营造良好的内容创作环境，保护用户权益，促进媒体生态系统的可持续发展。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融合趋势下的新媒体形态与特征</a:t>
            </a:r>
          </a:p>
        </p:txBody>
      </p:sp>
      <p:sp>
        <p:nvSpPr>
          <p:cNvPr id="3" name="Text Placeholder 2"/>
          <p:cNvSpPr>
            <a:spLocks noGrp="1"/>
          </p:cNvSpPr>
          <p:nvPr>
            <p:ph type="body" idx="1"/>
          </p:nvPr>
        </p:nvSpPr>
        <p:spPr/>
        <p:txBody>
          <a:bodyPr/>
          <a:lstStyle/>
          <a:p>
            <a:r>
              <a:t>跨媒介叙事与传播</a:t>
            </a:r>
          </a:p>
        </p:txBody>
      </p:sp>
      <p:sp>
        <p:nvSpPr>
          <p:cNvPr id="4" name="Content Placeholder 3"/>
          <p:cNvSpPr>
            <a:spLocks noGrp="1"/>
          </p:cNvSpPr>
          <p:nvPr>
            <p:ph sz="half" idx="2"/>
          </p:nvPr>
        </p:nvSpPr>
        <p:spPr/>
        <p:txBody>
          <a:bodyPr/>
          <a:lstStyle/>
          <a:p>
            <a:r>
              <a:t>1. 跨媒介叙事是指在不同的媒体平台上，以不同的叙事方式和表现形式，讲述同一个故事或主题，实现故事的多角度、多维度呈现。</a:t>
            </a:r>
          </a:p>
          <a:p>
            <a:r>
              <a:t>2. 跨媒介叙事打破了传统媒体形式的限制，通过整合多种媒体资源，为用户提供更丰富、更沉浸式的叙事体验，增强用户对故事的参与感和认同感。</a:t>
            </a:r>
          </a:p>
          <a:p>
            <a:r>
              <a:t>3. 跨媒介叙事为媒体内容传播创造了新的可能性，通过不同媒体平台的联动传播，扩大内容的影响力和受众范围，实现内容的精准推送和价值变现。</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融媒体时代的新生态构建</a:t>
            </a:r>
          </a:p>
        </p:txBody>
      </p:sp>
      <p:sp>
        <p:nvSpPr>
          <p:cNvPr id="3" name="Subtitle 2"/>
          <p:cNvSpPr>
            <a:spLocks noGrp="1"/>
          </p:cNvSpPr>
          <p:nvPr>
            <p:ph type="subTitle" idx="1"/>
          </p:nvPr>
        </p:nvSpPr>
        <p:spPr/>
        <p:txBody>
          <a:bodyPr/>
          <a:lstStyle/>
          <a:p>
            <a:r>
              <a:t>媒体与娱乐业的跨界融合与生态构建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融媒体时代的新生态构建</a:t>
            </a:r>
          </a:p>
        </p:txBody>
      </p:sp>
      <p:sp>
        <p:nvSpPr>
          <p:cNvPr id="3" name="Text Placeholder 2"/>
          <p:cNvSpPr>
            <a:spLocks noGrp="1"/>
          </p:cNvSpPr>
          <p:nvPr>
            <p:ph type="body" idx="1"/>
          </p:nvPr>
        </p:nvSpPr>
        <p:spPr/>
        <p:txBody>
          <a:bodyPr/>
          <a:lstStyle/>
          <a:p>
            <a:r>
              <a:t>媒体融合转型</a:t>
            </a:r>
          </a:p>
        </p:txBody>
      </p:sp>
      <p:sp>
        <p:nvSpPr>
          <p:cNvPr id="4" name="Content Placeholder 3"/>
          <p:cNvSpPr>
            <a:spLocks noGrp="1"/>
          </p:cNvSpPr>
          <p:nvPr>
            <p:ph sz="half" idx="2"/>
          </p:nvPr>
        </p:nvSpPr>
        <p:spPr/>
        <p:txBody>
          <a:bodyPr/>
          <a:lstStyle/>
          <a:p>
            <a:r>
              <a:t>1. 融合发展业态：媒体融合的根本点是业态创新和盈利模式重塑，传统媒体的优势在于舆论引导力、公共服务能力、传统渠道影响力等，而新兴媒体则在场景塑造、话题热度、社交属性等方面有优势。融合发展媒体可以整合其各自优势，发挥协同效应，培育新的增长点。</a:t>
            </a:r>
          </a:p>
          <a:p>
            <a:r>
              <a:t>2. 创新性业务模式：融合媒体的快速发展催生了一系列创新性的业务模式。只要是基于互联网、移动互联网的技术在内容制作、信息发布、市场营销等环节上的应用，通称为互联网+。在融媒体时代，媒体与互联网融合成一体，媒体业务模式更加多样化。</a:t>
            </a:r>
          </a:p>
          <a:p>
            <a:r>
              <a:t>3. 传播方式的变革：融媒体背景下，受众不再局限于某个特定媒介，而是可以随时随地通过各种平台和渠道获取信息，这种传播方式的变革不仅是对传统传播方式的颠覆，更带来了一系列新的挑战与机遇。媒体要顺应时代潮流，创新传播方式，才能在竞争中立于不败之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融媒体时代的新生态构建</a:t>
            </a:r>
          </a:p>
        </p:txBody>
      </p:sp>
      <p:sp>
        <p:nvSpPr>
          <p:cNvPr id="3" name="Text Placeholder 2"/>
          <p:cNvSpPr>
            <a:spLocks noGrp="1"/>
          </p:cNvSpPr>
          <p:nvPr>
            <p:ph type="body" idx="1"/>
          </p:nvPr>
        </p:nvSpPr>
        <p:spPr/>
        <p:txBody>
          <a:bodyPr/>
          <a:lstStyle/>
          <a:p>
            <a:r>
              <a:t>内容生产创新</a:t>
            </a:r>
          </a:p>
        </p:txBody>
      </p:sp>
      <p:sp>
        <p:nvSpPr>
          <p:cNvPr id="4" name="Content Placeholder 3"/>
          <p:cNvSpPr>
            <a:spLocks noGrp="1"/>
          </p:cNvSpPr>
          <p:nvPr>
            <p:ph sz="half" idx="2"/>
          </p:nvPr>
        </p:nvSpPr>
        <p:spPr/>
        <p:txBody>
          <a:bodyPr/>
          <a:lstStyle/>
          <a:p>
            <a:r>
              <a:t>1. 融合内容生产理念：融合媒体要求内容生产者在内容创作过程中，综合考虑不同媒介的特点，不同受众的需求，以及多种传播方式的规律，从而实现内容的适应性和广泛传播性。</a:t>
            </a:r>
          </a:p>
          <a:p>
            <a:r>
              <a:t>2. 新型的媒体内容生产方式：融媒体时代，内容生产方式不再局限于传统的采编模式，而是通过融合多种媒体技术，实现内容的多媒体化、互动化、可视化，从而更好地满足受众的需求。</a:t>
            </a:r>
          </a:p>
          <a:p>
            <a:r>
              <a:t>3. 跨界、跨平台传播内容：媒体融合时代，内容的传播已不再局限于单一平台，而是实现跨界、跨平台传播。媒体需要结合不同平台的特点，采用不同的传播策略，以达到更好的传播效果。</a:t>
            </a:r>
          </a:p>
        </p:txBody>
      </p:sp>
      <p:sp>
        <p:nvSpPr>
          <p:cNvPr id="5" name="Text Placeholder 4"/>
          <p:cNvSpPr>
            <a:spLocks noGrp="1"/>
          </p:cNvSpPr>
          <p:nvPr>
            <p:ph type="body" idx="3"/>
          </p:nvPr>
        </p:nvSpPr>
        <p:spPr/>
        <p:txBody>
          <a:bodyPr/>
          <a:lstStyle/>
          <a:p>
            <a:r>
              <a:t>用户行为变革</a:t>
            </a:r>
          </a:p>
        </p:txBody>
      </p:sp>
      <p:sp>
        <p:nvSpPr>
          <p:cNvPr id="6" name="Content Placeholder 5"/>
          <p:cNvSpPr>
            <a:spLocks noGrp="1"/>
          </p:cNvSpPr>
          <p:nvPr>
            <p:ph sz="half" idx="4"/>
          </p:nvPr>
        </p:nvSpPr>
        <p:spPr/>
        <p:txBody>
          <a:bodyPr/>
          <a:lstStyle/>
          <a:p>
            <a:r>
              <a:t>1. 用户行为的碎片化：在融媒体时代，用户接收信息的习惯发生了巨大的变化，他们不再满足于通过单一媒介获取信息，而是通过多种媒介、多平台、多终端获取信息，这一趋势导致了用户行为的碎片化。</a:t>
            </a:r>
          </a:p>
          <a:p>
            <a:r>
              <a:t>2. 用户行为的互动化：社交媒体的兴起，使得用户参与到内容生产和传播的过程中，用户不再是信息的被动接收者，而是信息的主动参与者，用户行为的互动化成为融媒体时代的一个显著特征。</a:t>
            </a:r>
          </a:p>
          <a:p>
            <a:r>
              <a:t>3. 用户行为的个性化：新兴媒体在内容上追求差异化和个性化，来满足不同受众的不同需求。用户在与新兴媒体互动过程中，能够获得更加个性化的服务和体验。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融媒体时代的新生态构建</a:t>
            </a:r>
          </a:p>
        </p:txBody>
      </p:sp>
      <p:sp>
        <p:nvSpPr>
          <p:cNvPr id="3" name="Text Placeholder 2"/>
          <p:cNvSpPr>
            <a:spLocks noGrp="1"/>
          </p:cNvSpPr>
          <p:nvPr>
            <p:ph type="body" idx="1"/>
          </p:nvPr>
        </p:nvSpPr>
        <p:spPr/>
        <p:txBody>
          <a:bodyPr/>
          <a:lstStyle/>
          <a:p>
            <a:r>
              <a:t>媒体融合战略</a:t>
            </a:r>
          </a:p>
        </p:txBody>
      </p:sp>
      <p:sp>
        <p:nvSpPr>
          <p:cNvPr id="4" name="Content Placeholder 3"/>
          <p:cNvSpPr>
            <a:spLocks noGrp="1"/>
          </p:cNvSpPr>
          <p:nvPr>
            <p:ph sz="half" idx="2"/>
          </p:nvPr>
        </p:nvSpPr>
        <p:spPr/>
        <p:txBody>
          <a:bodyPr/>
          <a:lstStyle/>
          <a:p>
            <a:r>
              <a:t>1. 融合媒体的战略方向：媒体融合的战略方向是构建一体化、全媒体、多平台的新型媒体格局。融媒体的建设要以内容为核心，以技术为支撑，以用户为导向，以传播效果为评价标准，实现资源的优化配置和优势互补。</a:t>
            </a:r>
          </a:p>
          <a:p>
            <a:r>
              <a:t>2. 融合媒体的战略重点：媒体融合的战略重点是构建以原创内容和优质服务为核心的媒体融合生态体系，形成内容生产、传播、运营、营销、评价等全链条融合发展的格局。</a:t>
            </a:r>
          </a:p>
          <a:p>
            <a:r>
              <a:t>3. 融合媒体的战略举措：媒体融合的战略举措包括：加快传统媒体和新兴媒体的融合发展，推进内容生产、传播、运营、营销、评价等各环节的融合，打造全媒体传播平台，培育新的媒体业态等。</a:t>
            </a:r>
          </a:p>
        </p:txBody>
      </p:sp>
      <p:sp>
        <p:nvSpPr>
          <p:cNvPr id="5" name="Text Placeholder 4"/>
          <p:cNvSpPr>
            <a:spLocks noGrp="1"/>
          </p:cNvSpPr>
          <p:nvPr>
            <p:ph type="body" idx="3"/>
          </p:nvPr>
        </p:nvSpPr>
        <p:spPr/>
        <p:txBody>
          <a:bodyPr/>
          <a:lstStyle/>
          <a:p>
            <a:r>
              <a:t>媒体融合生态建设</a:t>
            </a:r>
          </a:p>
        </p:txBody>
      </p:sp>
      <p:sp>
        <p:nvSpPr>
          <p:cNvPr id="6" name="Content Placeholder 5"/>
          <p:cNvSpPr>
            <a:spLocks noGrp="1"/>
          </p:cNvSpPr>
          <p:nvPr>
            <p:ph sz="half" idx="4"/>
          </p:nvPr>
        </p:nvSpPr>
        <p:spPr/>
        <p:txBody>
          <a:bodyPr/>
          <a:lstStyle/>
          <a:p>
            <a:r>
              <a:t>1. 构建媒体融合生态圈：媒体融合生态圈是指媒体融合背景下，媒体组织、受众、技术、市场等要素相互联系、相互作用形成的动态平衡系统。媒体融合生态圈的建设是媒体融合发展的目标和方向。</a:t>
            </a:r>
          </a:p>
          <a:p>
            <a:r>
              <a:t>2. 构建媒体融合生态圈的路径：构建媒体融合生态圈的路径包括：强化顶层设计、协同创新，发挥市场主体作用、推动跨界融合、培育新兴业态等。</a:t>
            </a:r>
          </a:p>
          <a:p>
            <a:r>
              <a:t>3. 构建媒体融合生态圈的意义：构建媒体融合生态圈具有重要的意义，可以整合媒体资源、优化内容生产、扩大传播渠道、增加受众规模、提升舆论引导力、增强产业竞争力，为媒体融合发展提供良好的环境和基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融媒体时代的新生态构建</a:t>
            </a:r>
          </a:p>
        </p:txBody>
      </p:sp>
      <p:sp>
        <p:nvSpPr>
          <p:cNvPr id="3" name="Content Placeholder 2"/>
          <p:cNvSpPr>
            <a:spLocks noGrp="1"/>
          </p:cNvSpPr>
          <p:nvPr>
            <p:ph sz="half" idx="2"/>
          </p:nvPr>
        </p:nvSpPr>
        <p:spPr/>
        <p:txBody>
          <a:bodyPr/>
          <a:lstStyle/>
          <a:p>
            <a:r>
              <a:t>1. 媒体融合的趋势：媒体融合的趋势是朝着更加深入、更加广泛、更加智能的方向发展。媒体融合将会从技术层面的融合走向内容和传播层面的融合，从单向传播走向双向互动，从封闭式生态走向开放式生态。</a:t>
            </a:r>
          </a:p>
          <a:p>
            <a:r>
              <a:t>2. 媒体融合的未来：媒体融合的未来是构建一个以内容为核心，以技术为支撑，以用户为导向，以传播效果为评价标准的媒体融合生态体系，形成内容生产、传播、运营、营销、评价等全链条融合发展的格局。</a:t>
            </a:r>
          </a:p>
          <a:p>
            <a:r>
              <a:t>3. 媒体融合的挑战：媒体融合也面临着一些挑战，包括：技术挑战、人才挑战、内容挑战、市场挑战等。</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媒体融合发展趋势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融合生态系统中的产业链重塑</a:t>
            </a:r>
          </a:p>
        </p:txBody>
      </p:sp>
      <p:sp>
        <p:nvSpPr>
          <p:cNvPr id="3" name="Subtitle 2"/>
          <p:cNvSpPr>
            <a:spLocks noGrp="1"/>
          </p:cNvSpPr>
          <p:nvPr>
            <p:ph type="subTitle" idx="1"/>
          </p:nvPr>
        </p:nvSpPr>
        <p:spPr/>
        <p:txBody>
          <a:bodyPr/>
          <a:lstStyle/>
          <a:p>
            <a:r>
              <a:t>媒体与娱乐业的跨界融合与生态构建</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融合生态系统中的产业链重塑</a:t>
            </a:r>
          </a:p>
        </p:txBody>
      </p:sp>
      <p:sp>
        <p:nvSpPr>
          <p:cNvPr id="3" name="Text Placeholder 2"/>
          <p:cNvSpPr>
            <a:spLocks noGrp="1"/>
          </p:cNvSpPr>
          <p:nvPr>
            <p:ph type="body" idx="1"/>
          </p:nvPr>
        </p:nvSpPr>
        <p:spPr/>
        <p:txBody>
          <a:bodyPr/>
          <a:lstStyle/>
          <a:p>
            <a:r>
              <a:t>跨媒体平台与内容共享</a:t>
            </a:r>
          </a:p>
        </p:txBody>
      </p:sp>
      <p:sp>
        <p:nvSpPr>
          <p:cNvPr id="4" name="Content Placeholder 3"/>
          <p:cNvSpPr>
            <a:spLocks noGrp="1"/>
          </p:cNvSpPr>
          <p:nvPr>
            <p:ph sz="half" idx="2"/>
          </p:nvPr>
        </p:nvSpPr>
        <p:spPr/>
        <p:txBody>
          <a:bodyPr/>
          <a:lstStyle/>
          <a:p>
            <a:r>
              <a:t>1. 跨媒体平台打破了不同媒体之间的界限，实现了内容的无缝共享。</a:t>
            </a:r>
          </a:p>
          <a:p>
            <a:r>
              <a:t>2. 内容共享为用户提供了更丰富的选择，增强了用户参与度。</a:t>
            </a:r>
          </a:p>
          <a:p>
            <a:r>
              <a:t>3. 跨媒体平台和内容共享推动了媒体行业的转型升级。</a:t>
            </a:r>
          </a:p>
        </p:txBody>
      </p:sp>
      <p:sp>
        <p:nvSpPr>
          <p:cNvPr id="5" name="Text Placeholder 4"/>
          <p:cNvSpPr>
            <a:spLocks noGrp="1"/>
          </p:cNvSpPr>
          <p:nvPr>
            <p:ph type="body" idx="3"/>
          </p:nvPr>
        </p:nvSpPr>
        <p:spPr/>
        <p:txBody>
          <a:bodyPr/>
          <a:lstStyle/>
          <a:p>
            <a:r>
              <a:t>AR与VR技术的应用</a:t>
            </a:r>
          </a:p>
        </p:txBody>
      </p:sp>
      <p:sp>
        <p:nvSpPr>
          <p:cNvPr id="6" name="Content Placeholder 5"/>
          <p:cNvSpPr>
            <a:spLocks noGrp="1"/>
          </p:cNvSpPr>
          <p:nvPr>
            <p:ph sz="half" idx="4"/>
          </p:nvPr>
        </p:nvSpPr>
        <p:spPr/>
        <p:txBody>
          <a:bodyPr/>
          <a:lstStyle/>
          <a:p>
            <a:r>
              <a:t>1. AR和VR技术为媒体和娱乐业创造了新的沉浸式体验。</a:t>
            </a:r>
          </a:p>
          <a:p>
            <a:r>
              <a:t>2. AR和VR技术可以应用于游戏、影视、旅游等多个领域。</a:t>
            </a:r>
          </a:p>
          <a:p>
            <a:r>
              <a:t>3. AR和VR技术将成为媒体和娱乐业未来的重要发展方向。</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融合生态系统中的产业链重塑</a:t>
            </a:r>
          </a:p>
        </p:txBody>
      </p:sp>
      <p:sp>
        <p:nvSpPr>
          <p:cNvPr id="3" name="Text Placeholder 2"/>
          <p:cNvSpPr>
            <a:spLocks noGrp="1"/>
          </p:cNvSpPr>
          <p:nvPr>
            <p:ph type="body" idx="1"/>
          </p:nvPr>
        </p:nvSpPr>
        <p:spPr/>
        <p:txBody>
          <a:bodyPr/>
          <a:lstStyle/>
          <a:p>
            <a:r>
              <a:t>社交媒体的崛起</a:t>
            </a:r>
          </a:p>
        </p:txBody>
      </p:sp>
      <p:sp>
        <p:nvSpPr>
          <p:cNvPr id="4" name="Content Placeholder 3"/>
          <p:cNvSpPr>
            <a:spLocks noGrp="1"/>
          </p:cNvSpPr>
          <p:nvPr>
            <p:ph sz="half" idx="2"/>
          </p:nvPr>
        </p:nvSpPr>
        <p:spPr/>
        <p:txBody>
          <a:bodyPr/>
          <a:lstStyle/>
          <a:p>
            <a:r>
              <a:t>1. 社交媒体为媒体和娱乐业提供了新的内容分发渠道。</a:t>
            </a:r>
          </a:p>
          <a:p>
            <a:r>
              <a:t>2. 社交媒体可以帮助媒体和娱乐企业与用户建立直接联系。</a:t>
            </a:r>
          </a:p>
          <a:p>
            <a:r>
              <a:t>3. 社交媒体的数据分析可以帮助媒体和娱乐企业更好地了解用户需求。</a:t>
            </a:r>
          </a:p>
        </p:txBody>
      </p:sp>
      <p:sp>
        <p:nvSpPr>
          <p:cNvPr id="5" name="Text Placeholder 4"/>
          <p:cNvSpPr>
            <a:spLocks noGrp="1"/>
          </p:cNvSpPr>
          <p:nvPr>
            <p:ph type="body" idx="3"/>
          </p:nvPr>
        </p:nvSpPr>
        <p:spPr/>
        <p:txBody>
          <a:bodyPr/>
          <a:lstStyle/>
          <a:p>
            <a:r>
              <a:t>用户数据分析与定向营销</a:t>
            </a:r>
          </a:p>
        </p:txBody>
      </p:sp>
      <p:sp>
        <p:nvSpPr>
          <p:cNvPr id="6" name="Content Placeholder 5"/>
          <p:cNvSpPr>
            <a:spLocks noGrp="1"/>
          </p:cNvSpPr>
          <p:nvPr>
            <p:ph sz="half" idx="4"/>
          </p:nvPr>
        </p:nvSpPr>
        <p:spPr/>
        <p:txBody>
          <a:bodyPr/>
          <a:lstStyle/>
          <a:p>
            <a:r>
              <a:t>1. 用户数据分析可以帮助媒体和娱乐企业更好地了解用户行为。</a:t>
            </a:r>
          </a:p>
          <a:p>
            <a:r>
              <a:t>2. 定向营销可以为用户提供更个性化的内容和服务。</a:t>
            </a:r>
          </a:p>
          <a:p>
            <a:r>
              <a:t>3. 用户数据分析和定向营销可以帮助媒体和娱乐企业提高收入。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https://d.book118.com/496051202100010052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媒体与娱乐业跨界融合的背景与意义</vt:lpstr>
      <vt:lpstr> 媒体与娱乐业跨界融合的背景与意义</vt:lpstr>
      <vt:lpstr> 媒体与娱乐业跨界融合的背景与意义</vt:lpstr>
      <vt:lpstr> 融合趋势下的新媒体形态与特征</vt:lpstr>
      <vt:lpstr> 融合趋势下的新媒体形态与特征</vt:lpstr>
      <vt:lpstr> 融合趋势下的新媒体形态与特征</vt:lpstr>
      <vt:lpstr> 融媒体时代的新生态构建</vt:lpstr>
      <vt:lpstr> 融媒体时代的新生态构建</vt:lpstr>
      <vt:lpstr> 融媒体时代的新生态构建</vt:lpstr>
      <vt:lpstr> 融媒体时代的新生态构建</vt:lpstr>
      <vt:lpstr> 融媒体时代的新生态构建</vt:lpstr>
      <vt:lpstr> 融合生态系统中的产业链重塑</vt:lpstr>
      <vt:lpstr> 融合生态系统中的产业链重塑</vt:lpstr>
      <vt:lpstr> 融合生态系统中的产业链重塑</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2024-09-18T16:05:18.525</cp:lastPrinted>
  <dcterms:created xsi:type="dcterms:W3CDTF">2024-09-18T08:05:18Z</dcterms:created>
  <dcterms:modified xsi:type="dcterms:W3CDTF">2024-09-18T08:05:20Z</dcterms:modified>
</cp:coreProperties>
</file>