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422400-CB5F-4FC2-A94C-D669A59CFE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7EA6E5-60EA-49E0-B7C5-C112525D01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248541-2EAC-48B2-83EF-78E8D93E12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0E2081-70B0-49CD-AB33-B1F174949B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6DCFD9-EDA5-4F32-B9EB-C707E3645A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02F0AE-EA70-4CAA-917F-A115B6249E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A31C8B-082B-4190-ACC0-CC1CA8BD8A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42D150-15EE-4AC4-97D2-2EC5191DF2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AE91C9-3300-4A16-B127-5777A01887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757173-0D63-4137-9E4F-3EAF42C2EF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8ECA26-91CB-4AF1-AD48-07889C28EC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6052232235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丝杆工作原理课件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丝杆简介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丝杆的工作原理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丝杆的结构与特点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丝杆的安装与维护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丝杆的常见问题与解决方案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丝杆简介</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026" r="3302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12" r="326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丝杆的定义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它由螺杆、螺母和滚珠等部分组成，具有高精度、高刚度、高可靠性和长寿命等特点。</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丝杆是一种常用的传动元件，通过旋转运动来传递直线运动，从而实现精确的定位和运动控制。</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7583" r="1758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根据用途不同，丝杆可分为直线丝杆和旋转丝杆。</a:t>
            </a:r>
          </a:p>
        </p:txBody>
      </p:sp>
      <p:pic>
        <p:nvPicPr>
          <p:cNvPr id="5" name="Picture 5"/>
          <p:cNvPicPr>
            <a:picLocks noChangeAspect="1"/>
          </p:cNvPicPr>
          <p:nvPr/>
        </p:nvPicPr>
        <p:blipFill>
          <a:blip r:embed="rId4"/>
          <a:srcRect l="16667" r="166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按螺母是否转动，可分为单螺母和双螺母丝杆。</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根据滚珠不同，可分为钢球丝杆和滚柱丝杆。</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丝杆的种类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在电子设备中，丝杆用于实现精密的定位和调节。</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在数控机床中，丝杆用于实现工作台的直线运动，提高加工精度和效率。</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丝杆广泛应用于数控机床、机器人、电子设备、医疗器械等领域。</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在机器人中，丝杆用于实现机器人的手臂、腿部等部位的高精度运动控制。</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在医疗器械中，丝杆用于实现手术器械的精确操作。</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丝杆的应用</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丝杆的工作原理</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利用滚珠在丝杆上滚动实现旋转运动和直线运动之间的转换。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滚珠丝杆传动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125" r="17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滑动丝杆传动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958" r="169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齿轮丝杆传动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5024" r="250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利用丝杆和螺母之间的滑动摩擦力实现旋转运动和直线运动之间的转换。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利用齿轮和丝杆的啮合实现旋转运动和直线运动之间的转换。</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丝杆的传动方式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9901" r="3990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丝杆的旋转方向取决于螺母的旋转方向，通常为顺时针或逆时针。</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丝杆的旋转方向</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丝杆的转速取决于输入转速和传动比，可以通过调整输入转速或传动比来控制丝杆的转速。</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丝杆的转速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丝杆的旋转运动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丝杆的传动精度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滚珠丝杆的传动精度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滚珠丝杆具有较高的传动精度，其精度等级一般为P1至P5，其中P1级最高。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滑动丝杆的传动精度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滑动丝杆的传动精度相对较低，其精度等级一般为T1至T10，其中T1级最高。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齿轮丝杆的传动精度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齿轮丝杆的传动精度取决于齿轮的加工精度和装配精度，其精度等级一般为4至5级。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https://d.book118.com/496052232235010031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2024-08-30T17:51:20.230</cp:lastPrinted>
  <dcterms:created xsi:type="dcterms:W3CDTF">2024-08-30T09:51:20Z</dcterms:created>
  <dcterms:modified xsi:type="dcterms:W3CDTF">2024-08-30T09:51:22Z</dcterms:modified>
</cp:coreProperties>
</file>