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C605A-622C-4DF7-AA79-34DE9E580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F914A-ED8F-467D-8318-BDFB4B6BA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6E1CB-7426-4A14-B1AF-E9A271206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C3E66-1E1E-428E-A9EF-F4E5F7249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0FD731-B21F-4BB9-B37C-A7422DE7F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D22378-B861-478A-A425-D7B227E4C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969713-B977-4964-9DCB-6143820EA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FB452-2205-44F1-8BEA-62383B52A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7E1CA-4960-49AE-AAD0-FF518B3F9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77B88-0C07-4D71-812E-589E52ED5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F7ED2-21EB-457C-8ECC-75F16BFBF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5403514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驾驶员安全培训疫情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疫情对驾驶员安全的影响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疫情期间驾驶员安全培训内容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疫情期间驾驶员安全培训方式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疫情期间驾驶员安全意识提升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https://d.book118.com/496054035143010042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2024-09-10T03:39:52.300</cp:lastPrinted>
  <dcterms:created xsi:type="dcterms:W3CDTF">2024-09-09T19:39:52Z</dcterms:created>
  <dcterms:modified xsi:type="dcterms:W3CDTF">2024-09-09T19:39:54Z</dcterms:modified>
</cp:coreProperties>
</file>