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28A1E-C72E-47F4-8AA4-6898C61D0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8B29-FA29-4FBB-8948-E0AD819C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ED131-DADA-406A-A679-F8132CC7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F5BA0-8D53-4212-BE13-E5ADF71B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167C5-CFD0-4E3B-8CBD-513AFC3B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C7EFE-4B03-4B18-B3FC-C9ED05A0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3B8B9-96CD-4575-9DE2-3626A717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19B59-B29D-471A-A175-E7CA120C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DB272-2A82-4025-A335-07028CBE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680C3-591E-4FFC-99F2-022F8DC4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0775A-C4C1-470D-9478-8B42AB9A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4055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医疗器械销售年终评优工作总结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全年销售业绩回顾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市场开拓与渠道建设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医疗器械市场竞争激烈，年终评优工作旨在表彰优秀销售人员，激励团队士气。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通过评优工作，促进销售团队内部的良性竞争，提升整体业绩。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医疗器械销售行业监管严格，评优工作有助于树立行业标杆，推动行业健康发展。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本次总结涵盖医疗器械销售部门全体销售人员。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汇报内容包括销售业绩、客户满意度、市场拓展、团队协作等方面的表现。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汇报时间范围为过去一年的销售周期。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全年销售业绩回顾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2023年度医疗器械销售目标为XX亿元，实际完成销售额XX亿元，完成率为XX%，超额完成年度销售目标。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总体完成情况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各季度销售目标均顺利完成，其中Q4季度销售额创下历史新高，达到XX亿元。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高值耗材作为公司主打产品之一，年度销售额达到XX亿元，占公司总销售额的XX%，同比增长XX%。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高值耗材销售情况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医疗设备销售稳步增长，实现销售额XX亿元，占公司总销售额的XX%，同比增长XX%。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医疗设备销售情况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低值耗材销售额为XX亿元，占公司总销售额的XX%，同比增长XX%。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低值耗材销售情况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各产品线销售贡献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44" r="1274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加强与医院的合作关系，提高医院采购份额。本年度医院客户销售额达到XX亿元，占公司总销售额的XX%。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医院客户销售情况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优化经销商渠道布局，提高经销商销售渗透率。本年度经销商客户销售额达到XX亿元，占公司总销售额的XX%。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经销商客户销售情况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积极参与政府采购项目，提升品牌影响力。本年度政府机构客户销售额达到XX亿元，占公司总销售额的XX%。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政府机构客户销售情况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重点客户销售情况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市场开拓与渠道建设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成功开发50家新客户，包括大型医院、诊所和医疗器械经销商，实现销售额的稳步增长。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成功推广10款新产品，其中5款产品销售额超过预期目标，市场占有率得到显著提升。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成功拓展3个新区域市场，包括华东、华南和西南地区，扩大了公司的市场覆盖范围。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新市场开发成果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积极开拓电商平台和社交媒体等线上销售渠道，提高品牌曝光度和销售额。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对现有线下销售渠道进行梳理和优化，提高渠道效率和销售额。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与渠道合作伙伴建立长期稳定的合作关系，实现资源共享和互利共赢。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渠道合作与共赢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与供应商保持良好的沟通和合作关系，确保产品质量和供货稳定性。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定期拜访客户，了解客户需求和反馈，及时解决客户问题，提高客户满意度。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积极与政府部门沟通和协调，争取政策支持和市场准入便利。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竞品分析与差异化策略实施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市场动态分析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对竞品的市场表现进行定期跟踪和分析，包括市场份额、增长率、客户满意度等关键指标。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基于竞品分析，评估市场竞争格局和趋势，为制定差异化策略提供决策支持。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竞品信息收集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通过市场调研、专业展会、行业报告等途径，收集主要竞品的销售数据、产品特点、市场策略等信息。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主要竞品市场动态跟踪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https://d.book118.com/496054055023010055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2024-09-22T13:50:32.140</cp:lastPrinted>
  <dcterms:created xsi:type="dcterms:W3CDTF">2024-09-22T05:50:32Z</dcterms:created>
  <dcterms:modified xsi:type="dcterms:W3CDTF">2024-09-22T05:50:34Z</dcterms:modified>
</cp:coreProperties>
</file>