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8FD2B-DA1D-4026-AD0A-2D2D6B22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2411E-C083-43F2-9958-C421D58EB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0A62-0C33-45F7-9DCB-59F69D95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44094-EEBD-4D67-A0E1-A0C9A1742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7CEF04-5C3C-48D6-A1F9-0BB408CF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D4E67-BAC5-40FA-B406-192E22D7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8EEEE-46CE-4DB0-B039-DB65314C3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768BD-4229-4D48-AFF8-33BF7E53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29123-7EA2-416C-AFFA-8E6FBAAD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4D374-9681-4201-AAB3-DD2547A54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D18F7-3E3D-4C68-A24E-76278E16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5000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党支部述职报告活动策划与执行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党支部述职报告的意义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加强党内监督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党支部述职报告是党内监督的重要方式之一，通过报告工作、接受评议，促进党员领导干部履行职责、廉洁自律。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推动工作落实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通过述职报告，可以展示党支部工作成果，总结经验教训，明确下一步工作方向，推动各项工作落到实处。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提高党员意识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党支部述职报告是党员参与党内事务的重要途径，有助于提高党员的党性意识和组织观念。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通过精心策划和周密安排，可以确保活动的顺利进行，达到预期效果。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提升活动影响力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促进党支部建设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好的策划和执行可以使活动更具吸引力和感染力，提升活动在党员和群众中的影响力。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通过活动的策划和执行，可以展示党支部的凝聚力和战斗力，推动党支部建设向更高水平发展。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提高党员参与度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展示党支部工作成果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加强党员教育和管理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推动党支部工作创新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本次活动的目标与期望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通过广泛宣传和动员，提高党员对述职报告活动的认识和参与度。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通过活动，加强对党员的教育和管理，提高党员的党性修养和组织纪律性。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通过述职报告，全面展示党支部在过去一年中的工作成果和亮点。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鼓励党支部在述职报告中提出新思路、新举措，推动党支部工作创新发展。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以“不忘初心，牢记使命，推动党支部工作创新发展”为主题，突出党支部的政治引领和服务群众功能。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采用“述职报告+互动交流”的形式，既有党支部负责人的述职报告，也有党员群众的提问和讨论环节。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确定活动主题和形式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确定活动的具体时间，包括准备阶段、述职报告阶段、互动交流阶段和总结阶段。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选择适合开展活动的场地，如会议室、报告厅等，确保场地设施完备、环境整洁。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明确活动策划、组织、宣传、接待等各个环节的负责人和具体任务，确保活动顺利进行。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制定活动流程和安排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制定详细的宣传计划，包括宣传内容、宣传方式、宣传时间等，确保活动信息准确传达给目标受众。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利用多种渠道进行活动推广，如内部通知、微信公众号、宣传海报等，提高活动的知晓率和参与度。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292" r="2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在活动结束后，及时收集参与者的反馈意见，总结经验教训，为下次活动的策划和执行提供参考。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策划宣传方案和推广策略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活动准备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布置场地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根据活动主题和氛围，进行场地布置，包括背景板、横幅、桌椅摆放等。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选择合适的场地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确保场地符合活动规模和要求，提供足够的空间进行述职报告和互动环节。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提前检查和测试所需设备，如音响、投影仪、麦克风等，确保设备正常运行。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场地布置和设备准备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https://d.book118.com/496055000153010040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2024-09-07T05:01:07.693</cp:lastPrinted>
  <dcterms:created xsi:type="dcterms:W3CDTF">2024-09-06T21:01:07Z</dcterms:created>
  <dcterms:modified xsi:type="dcterms:W3CDTF">2024-09-06T21:01:09Z</dcterms:modified>
</cp:coreProperties>
</file>