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1A767-AF57-48AD-B978-E92A1E6E5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7E62C-98E8-4884-BBC1-FF12A9578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6A329-7E8A-4895-9A96-D73B1AA0C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0A176-58C3-42B6-B738-C605AED7C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A9EC6F-8B99-4E52-B1C8-EF7D40F61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F7D9C5-A676-4116-84AB-A4E2E3A6C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03AF79-ED48-4EA8-9DEA-E38706A49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54E8D-7BB7-4451-BA10-7D3496688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9D089-80CD-4AA8-B967-892001F4F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C4672-ECDB-49EC-B570-F15AC2C8E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A4252-10E4-47A3-9307-A66B3567E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5510020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2023年骨科护士长年度总结报告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未来规划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致谢与展望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在2023年度，骨科护士团队共完成了1200余例手术的术前准备、术后护理及康复指导工作，为患者的快速康复提供了有力保障。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完成日常护理任务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骨科护士团队在遇到紧急情况时能够迅速响应，全年参与了30余次紧急救援任务，为患者争取了宝贵的救治时间。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参与紧急救援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针对骨科患者的特点，组织开展了多次健康教育活动，提高了患者对疾病的认知和自我管理能力。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实施健康教育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通过调查问卷和口头询问的方式收集患者对护理工作的满意度信息，结果显示患者对骨科护士团队的服务态度、专业水平和工作效率均给予了高度评价。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骨科护士团队注重与患者的沟通交流，及时了解患者的需求和反馈意见，不断改进护理服务质量和水平。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94" r="21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5" r="29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护理质量提升措施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培训与进修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定期组织护士参加各类培训和进修课程，提高护士的专业技能和服务水平，确保为患者提供优质的护理服务。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建立完善的质量监控体系，定期对护理工作进行评估和检查，及时发现并解决存在的问题，确保护理质量的持续改进。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加强护士之间的协作与沟通，形成良好的团队协作氛围，共同为患者的康复提供有力支持。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本年度，骨科护理团队规模稳步扩大，人员结构更加合理，有效提升了护理服务能力。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团队成员积极参加各类培训和学术交流活动，护理技能和专业知识得到显著提升。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通过加强内部沟通与协作，团队成员间的配合更加默契，整体工作效率得到提高。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优秀护理团队建设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骨科护理团队成功申报并完成多项省市级科研项目，取得了一系列创新性的研究成果。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团队成员在国内外学术期刊上发表多篇论文，为推动骨科护理领域的学术进步做出了贡献。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学术论文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部分研究成果已申请国家专利，为骨科护理技术的临床应用和推广奠定了基础。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专利申请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护理科研成果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智能化护理管理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引入先进的信息化管理系统，优化了护理工作流程，提高了护理工作的效率和准确性。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个性化护理服务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针对患者的不同需求，骨科护理团队推出了个性化护理服务模式，有效提升了患者的满意度。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健康教育普及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开展多种形式的健康教育活动，提高了患者及家属对骨科疾病的认识和自我保健能力。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83" r="12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9417" b="9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护理服务创新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https://d.book118.com/496055100200010103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2024-09-29T00:46:16.370</cp:lastPrinted>
  <dcterms:created xsi:type="dcterms:W3CDTF">2024-09-28T16:46:16Z</dcterms:created>
  <dcterms:modified xsi:type="dcterms:W3CDTF">2024-09-28T16:46:18Z</dcterms:modified>
</cp:coreProperties>
</file>