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81C216-A94C-4943-BE4F-E4C2DE1A9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D26BB4-725E-484C-A4A3-DF5BDF160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E6C15B-C251-4863-9AF9-F483EDFB9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46B253-AA77-43C3-9114-806734D78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B9E57F-B9E6-4386-82EE-5C01142092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220DE7-202B-4A8C-B167-E77FF16259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0DA53D-C829-4849-A672-524598A58F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99CD0-0EF2-42EB-A406-802135075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44A7E9-478A-482B-B54B-8C11D3E65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A8C1F3-D428-4562-8DD3-46D13E8D3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6A365E-11D0-4854-87FA-209BA91E9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28417159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3690846966"/>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1132429673"/>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3723973341"/>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b="1"/>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b="1"/>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269827974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3589438290"/>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2197939831"/>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99178247"/>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3492719820"/>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299515954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65E03948-D416-49AA-81A6-9D281A1AE0FF}" type="datetimeFigureOut">
              <a:rPr lang="zh-CN" altLang="en-US"/>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987165446"/>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5E03948-D416-49AA-81A6-9D281A1AE0FF}" type="datetimeFigureOut">
              <a:rPr lang="zh-CN" altLang="en-US"/>
              <a:t>2024/3/4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DD4391E-76C9-40C9-B421-3F9EB6606255}" type="slidenum">
              <a:rPr lang="zh-CN" altLang="en-US"/>
              <a:t>‹#›</a:t>
            </a:fld>
            <a:endParaRPr lang="zh-CN" altLang="en-US"/>
          </a:p>
        </p:txBody>
      </p:sp>
    </p:spTree>
    <p:extLst>
      <p:ext uri="{BB962C8B-B14F-4D97-AF65-F5344CB8AC3E}">
        <p14:creationId xmlns:p14="http://schemas.microsoft.com/office/powerpoint/2010/main" val="3461971461"/>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9.png" /><Relationship Id="rId11" Type="http://schemas.openxmlformats.org/officeDocument/2006/relationships/image" Target="../media/image10.png"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8.png" /><Relationship Id="rId7" Type="http://schemas.openxmlformats.org/officeDocument/2006/relationships/image" Target="../media/image14.png" /><Relationship Id="rId8" Type="http://schemas.openxmlformats.org/officeDocument/2006/relationships/image" Target="../media/image1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7.png" /><Relationship Id="rId5" Type="http://schemas.openxmlformats.org/officeDocument/2006/relationships/image" Target="../media/image16.png" /><Relationship Id="rId6" Type="http://schemas.openxmlformats.org/officeDocument/2006/relationships/tags" Target="../tags/tag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8.png" /><Relationship Id="rId7" Type="http://schemas.openxmlformats.org/officeDocument/2006/relationships/image" Target="../media/image14.png" /><Relationship Id="rId8" Type="http://schemas.openxmlformats.org/officeDocument/2006/relationships/image" Target="../media/image1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8.png" /><Relationship Id="rId7" Type="http://schemas.openxmlformats.org/officeDocument/2006/relationships/image" Target="../media/image14.png" /><Relationship Id="rId8" Type="http://schemas.openxmlformats.org/officeDocument/2006/relationships/image" Target="../media/image1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8.png" /><Relationship Id="rId7" Type="http://schemas.openxmlformats.org/officeDocument/2006/relationships/image" Target="../media/image14.png" /><Relationship Id="rId8"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8.png" /><Relationship Id="rId7" Type="http://schemas.openxmlformats.org/officeDocument/2006/relationships/image" Target="../media/image14.png" /><Relationship Id="rId8" Type="http://schemas.openxmlformats.org/officeDocument/2006/relationships/image" Target="../media/image1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7.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8.png" /><Relationship Id="rId7" Type="http://schemas.openxmlformats.org/officeDocument/2006/relationships/image" Target="../media/image14.png" /><Relationship Id="rId8" Type="http://schemas.openxmlformats.org/officeDocument/2006/relationships/image" Target="../media/image1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055101050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图片 6"/>
          <p:cNvPicPr>
            <a:picLocks noChangeAspect="1"/>
          </p:cNvPicPr>
          <p:nvPr/>
        </p:nvPicPr>
        <p:blipFill>
          <a:blip r:embed="rId2"/>
          <a:stretch>
            <a:fillRect/>
          </a:stretch>
        </p:blipFill>
        <p:spPr>
          <a:xfrm>
            <a:off x="10304624" y="-242155"/>
            <a:ext cx="2020382" cy="1228870"/>
          </a:xfrm>
          <a:prstGeom prst="rect">
            <a:avLst/>
          </a:prstGeom>
        </p:spPr>
      </p:pic>
      <p:pic>
        <p:nvPicPr>
          <p:cNvPr id="8" name="图片 7"/>
          <p:cNvPicPr>
            <a:picLocks noChangeAspect="1"/>
          </p:cNvPicPr>
          <p:nvPr/>
        </p:nvPicPr>
        <p:blipFill>
          <a:blip r:embed="rId3"/>
          <a:stretch>
            <a:fillRect/>
          </a:stretch>
        </p:blipFill>
        <p:spPr>
          <a:xfrm>
            <a:off x="1298209" y="5657322"/>
            <a:ext cx="1564986" cy="394349"/>
          </a:xfrm>
          <a:prstGeom prst="rect">
            <a:avLst/>
          </a:prstGeom>
        </p:spPr>
      </p:pic>
      <p:pic>
        <p:nvPicPr>
          <p:cNvPr id="9" name="图片 8"/>
          <p:cNvPicPr>
            <a:picLocks noChangeAspect="1"/>
          </p:cNvPicPr>
          <p:nvPr/>
        </p:nvPicPr>
        <p:blipFill>
          <a:blip r:embed="rId4"/>
          <a:stretch>
            <a:fillRect/>
          </a:stretch>
        </p:blipFill>
        <p:spPr>
          <a:xfrm>
            <a:off x="-236509" y="3596113"/>
            <a:ext cx="1480923" cy="752631"/>
          </a:xfrm>
          <a:prstGeom prst="rect">
            <a:avLst/>
          </a:prstGeom>
        </p:spPr>
      </p:pic>
      <p:pic>
        <p:nvPicPr>
          <p:cNvPr id="10" name="图片 9"/>
          <p:cNvPicPr>
            <a:picLocks noChangeAspect="1"/>
          </p:cNvPicPr>
          <p:nvPr/>
        </p:nvPicPr>
        <p:blipFill>
          <a:blip r:embed="rId5"/>
          <a:stretch>
            <a:fillRect/>
          </a:stretch>
        </p:blipFill>
        <p:spPr>
          <a:xfrm>
            <a:off x="5833925" y="6034794"/>
            <a:ext cx="1029049" cy="1122598"/>
          </a:xfrm>
          <a:prstGeom prst="rect">
            <a:avLst/>
          </a:prstGeom>
        </p:spPr>
      </p:pic>
      <p:pic>
        <p:nvPicPr>
          <p:cNvPr id="11" name="图片 10"/>
          <p:cNvPicPr>
            <a:picLocks noChangeAspect="1"/>
          </p:cNvPicPr>
          <p:nvPr/>
        </p:nvPicPr>
        <p:blipFill>
          <a:blip r:embed="rId6"/>
          <a:stretch>
            <a:fillRect/>
          </a:stretch>
        </p:blipFill>
        <p:spPr>
          <a:xfrm>
            <a:off x="1394867" y="1576625"/>
            <a:ext cx="1138680" cy="879407"/>
          </a:xfrm>
          <a:prstGeom prst="rect">
            <a:avLst/>
          </a:prstGeom>
        </p:spPr>
      </p:pic>
      <p:pic>
        <p:nvPicPr>
          <p:cNvPr id="12" name="图片 11"/>
          <p:cNvPicPr>
            <a:picLocks noChangeAspect="1"/>
          </p:cNvPicPr>
          <p:nvPr/>
        </p:nvPicPr>
        <p:blipFill>
          <a:blip r:embed="rId7"/>
          <a:stretch>
            <a:fillRect/>
          </a:stretch>
        </p:blipFill>
        <p:spPr>
          <a:xfrm>
            <a:off x="5885128" y="729097"/>
            <a:ext cx="421744" cy="782696"/>
          </a:xfrm>
          <a:prstGeom prst="rect">
            <a:avLst/>
          </a:prstGeom>
        </p:spPr>
      </p:pic>
      <p:pic>
        <p:nvPicPr>
          <p:cNvPr id="13" name="图片 12"/>
          <p:cNvPicPr>
            <a:picLocks noChangeAspect="1"/>
          </p:cNvPicPr>
          <p:nvPr/>
        </p:nvPicPr>
        <p:blipFill>
          <a:blip r:embed="rId8"/>
          <a:stretch>
            <a:fillRect/>
          </a:stretch>
        </p:blipFill>
        <p:spPr>
          <a:xfrm>
            <a:off x="10922924" y="5717803"/>
            <a:ext cx="1269076" cy="1140197"/>
          </a:xfrm>
          <a:prstGeom prst="rect">
            <a:avLst/>
          </a:prstGeom>
        </p:spPr>
      </p:pic>
      <p:pic>
        <p:nvPicPr>
          <p:cNvPr id="14" name="图片 13"/>
          <p:cNvPicPr>
            <a:picLocks noChangeAspect="1"/>
          </p:cNvPicPr>
          <p:nvPr/>
        </p:nvPicPr>
        <p:blipFill>
          <a:blip r:embed="rId9"/>
          <a:stretch>
            <a:fillRect/>
          </a:stretch>
        </p:blipFill>
        <p:spPr>
          <a:xfrm>
            <a:off x="-949" y="5101"/>
            <a:ext cx="1135405" cy="1362145"/>
          </a:xfrm>
          <a:prstGeom prst="rect">
            <a:avLst/>
          </a:prstGeom>
        </p:spPr>
      </p:pic>
      <p:pic>
        <p:nvPicPr>
          <p:cNvPr id="15" name="图片 14"/>
          <p:cNvPicPr>
            <a:picLocks noChangeAspect="1"/>
          </p:cNvPicPr>
          <p:nvPr/>
        </p:nvPicPr>
        <p:blipFill>
          <a:blip r:embed="rId10"/>
          <a:stretch>
            <a:fillRect/>
          </a:stretch>
        </p:blipFill>
        <p:spPr>
          <a:xfrm>
            <a:off x="10922924" y="2546889"/>
            <a:ext cx="1461636" cy="1049224"/>
          </a:xfrm>
          <a:prstGeom prst="rect">
            <a:avLst/>
          </a:prstGeom>
        </p:spPr>
      </p:pic>
      <p:pic>
        <p:nvPicPr>
          <p:cNvPr id="16" name="图片 15"/>
          <p:cNvPicPr>
            <a:picLocks noChangeAspect="1"/>
          </p:cNvPicPr>
          <p:nvPr/>
        </p:nvPicPr>
        <p:blipFill>
          <a:blip r:embed="rId11"/>
          <a:stretch>
            <a:fillRect/>
          </a:stretch>
        </p:blipFill>
        <p:spPr>
          <a:xfrm>
            <a:off x="9424199" y="5164183"/>
            <a:ext cx="880425" cy="730980"/>
          </a:xfrm>
          <a:prstGeom prst="rect">
            <a:avLst/>
          </a:prstGeom>
        </p:spPr>
      </p:pic>
      <p:sp>
        <p:nvSpPr>
          <p:cNvPr id="17" name="文本框 16"/>
          <p:cNvSpPr txBox="1"/>
          <p:nvPr/>
        </p:nvSpPr>
        <p:spPr>
          <a:xfrm>
            <a:off x="2414473" y="2042160"/>
            <a:ext cx="7363052" cy="2504700"/>
          </a:xfrm>
          <a:prstGeom prst="rect">
            <a:avLst/>
          </a:prstGeom>
          <a:noFill/>
        </p:spPr>
        <p:txBody>
          <a:bodyPr wrap="square" rtlCol="0" anchor="ctr">
            <a:normAutofit fontScale="9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8800" b="1">
                <a:solidFill>
                  <a:srgbClr val="595959"/>
                </a:solidFill>
                <a:latin typeface="宋体"/>
                <a:ea typeface="思源黑体 CN Normal" panose="020b0400000000000000" pitchFamily="34" charset="-122"/>
                <a:sym typeface="宋体"/>
              </a:rPr>
              <a:t>印章印文检验预习</a:t>
            </a:r>
          </a:p>
        </p:txBody>
      </p:sp>
      <p:grpSp>
        <p:nvGrpSpPr>
          <p:cNvPr id="20" name="组合 19"/>
          <p:cNvGrpSpPr/>
          <p:nvPr/>
        </p:nvGrpSpPr>
        <p:grpSpPr>
          <a:xfrm>
            <a:off x="5110479" y="4579418"/>
            <a:ext cx="1971041" cy="473501"/>
            <a:chOff x="3923309" y="3717159"/>
            <a:chExt cx="4387111" cy="473501"/>
          </a:xfrm>
        </p:grpSpPr>
        <p:sp>
          <p:nvSpPr>
            <p:cNvPr id="22" name="矩形 21"/>
            <p:cNvSpPr/>
            <p:nvPr/>
          </p:nvSpPr>
          <p:spPr>
            <a:xfrm>
              <a:off x="3923309" y="3717159"/>
              <a:ext cx="4387110" cy="473501"/>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endParaRPr/>
            </a:p>
          </p:txBody>
        </p:sp>
        <p:sp>
          <p:nvSpPr>
            <p:cNvPr id="24" name="文本框 23"/>
            <p:cNvSpPr txBox="1"/>
            <p:nvPr/>
          </p:nvSpPr>
          <p:spPr>
            <a:xfrm>
              <a:off x="3968444" y="3788770"/>
              <a:ext cx="4341976"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a:solidFill>
                    <a:schemeClr val="bg1"/>
                  </a:solidFill>
                  <a:latin typeface="宋体"/>
                  <a:ea typeface="思源黑体 CN Normal" panose="020b0400000000000000" pitchFamily="34" charset="-122"/>
                  <a:sym typeface="宋体"/>
                </a:rPr>
                <a:t>XXXXX</a:t>
              </a:r>
              <a:endParaRPr lang="zh-CN" altLang="en-US">
                <a:solidFill>
                  <a:schemeClr val="bg1"/>
                </a:solidFill>
                <a:latin typeface="宋体"/>
                <a:ea typeface="思源黑体 CN Normal" panose="020b0400000000000000" pitchFamily="34" charset="-122"/>
                <a:sym typeface="宋体"/>
              </a:endParaRPr>
            </a:p>
          </p:txBody>
        </p:sp>
      </p:grpSp>
    </p:spTree>
    <p:extLst>
      <p:ext uri="{BB962C8B-B14F-4D97-AF65-F5344CB8AC3E}">
        <p14:creationId xmlns:p14="http://schemas.microsoft.com/office/powerpoint/2010/main" val="1492058732"/>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57" name="文本框 6"/>
          <p:cNvSpPr txBox="1"/>
          <p:nvPr/>
        </p:nvSpPr>
        <p:spPr>
          <a:xfrm>
            <a:off x="1385258" y="302860"/>
            <a:ext cx="10355638" cy="66395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bg1">
                    <a:lumMod val="50000"/>
                  </a:schemeClr>
                </a:solidFill>
                <a:latin typeface="宋体"/>
                <a:cs typeface="+mn-ea"/>
                <a:sym typeface="宋体"/>
              </a:rPr>
              <a:t>-</a:t>
            </a:r>
          </a:p>
        </p:txBody>
      </p:sp>
      <p:pic>
        <p:nvPicPr>
          <p:cNvPr id="58" name="New picture"/>
          <p:cNvPicPr/>
          <p:nvPr/>
        </p:nvPicPr>
        <p:blipFill>
          <a:blip r:embed="rId2"/>
          <a:stretch>
            <a:fillRect/>
          </a:stretch>
        </p:blipFill>
        <p:spPr>
          <a:xfrm>
            <a:off x="10889884" y="1094562"/>
            <a:ext cx="1225916" cy="308909"/>
          </a:xfrm>
          <a:prstGeom prst="rect">
            <a:avLst/>
          </a:prstGeom>
          <a:ln>
            <a:noFill/>
          </a:ln>
        </p:spPr>
      </p:pic>
      <p:sp>
        <p:nvSpPr>
          <p:cNvPr id="59" name="图文框 4"/>
          <p:cNvSpPr/>
          <p:nvPr/>
        </p:nvSpPr>
        <p:spPr>
          <a:xfrm>
            <a:off x="0" y="0"/>
            <a:ext cx="12192000" cy="6858000"/>
          </a:xfrm>
          <a:prstGeom prst="frame">
            <a:avLst>
              <a:gd name="adj1" fmla="val 375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pic>
        <p:nvPicPr>
          <p:cNvPr id="60" name="New picture"/>
          <p:cNvPicPr/>
          <p:nvPr/>
        </p:nvPicPr>
        <p:blipFill>
          <a:blip r:embed="rId3"/>
          <a:stretch>
            <a:fillRect/>
          </a:stretch>
        </p:blipFill>
        <p:spPr>
          <a:xfrm>
            <a:off x="522940" y="516970"/>
            <a:ext cx="769909" cy="391281"/>
          </a:xfrm>
          <a:prstGeom prst="rect">
            <a:avLst/>
          </a:prstGeom>
          <a:ln>
            <a:noFill/>
          </a:ln>
        </p:spPr>
      </p:pic>
      <p:pic>
        <p:nvPicPr>
          <p:cNvPr id="61" name="New picture"/>
          <p:cNvPicPr/>
          <p:nvPr/>
        </p:nvPicPr>
        <p:blipFill>
          <a:blip r:embed="rId4"/>
          <a:stretch>
            <a:fillRect/>
          </a:stretch>
        </p:blipFill>
        <p:spPr>
          <a:xfrm>
            <a:off x="10670809" y="5458413"/>
            <a:ext cx="1269076" cy="1140197"/>
          </a:xfrm>
          <a:prstGeom prst="rect">
            <a:avLst/>
          </a:prstGeom>
          <a:ln>
            <a:noFill/>
          </a:ln>
        </p:spPr>
      </p:pic>
      <p:grpSp>
        <p:nvGrpSpPr>
          <p:cNvPr id="22" name="组合 21"/>
          <p:cNvGrpSpPr/>
          <p:nvPr/>
        </p:nvGrpSpPr>
        <p:grpSpPr>
          <a:xfrm>
            <a:off x="1201837" y="2015172"/>
            <a:ext cx="2219325" cy="2827655"/>
            <a:chOff x="0" y="-33"/>
            <a:chExt cx="1095" cy="1313"/>
          </a:xfrm>
        </p:grpSpPr>
        <p:sp>
          <p:nvSpPr>
            <p:cNvPr id="31" name="Rectangle 5"/>
            <p:cNvSpPr>
              <a:spLocks noChangeArrowheads="1"/>
            </p:cNvSpPr>
            <p:nvPr/>
          </p:nvSpPr>
          <p:spPr>
            <a:xfrm>
              <a:off x="0" y="-33"/>
              <a:ext cx="1095" cy="1313"/>
            </a:xfrm>
            <a:prstGeom prst="rect">
              <a:avLst/>
            </a:prstGeom>
            <a:solidFill>
              <a:srgbClr val="7F7F7F">
                <a:alpha val="23922"/>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endParaRPr/>
            </a:p>
          </p:txBody>
        </p:sp>
        <p:sp>
          <p:nvSpPr>
            <p:cNvPr id="32" name="Freeform 6"/>
            <p:cNvSpPr/>
            <p:nvPr/>
          </p:nvSpPr>
          <p:spPr>
            <a:xfrm>
              <a:off x="94" y="101"/>
              <a:ext cx="835" cy="1052"/>
            </a:xfrm>
            <a:custGeom>
              <a:gdLst>
                <a:gd name="T0" fmla="*/ 230858066 w 1173"/>
                <a:gd name="T1" fmla="*/ 110128663 h 1472"/>
                <a:gd name="T2" fmla="*/ 223509953 w 1173"/>
                <a:gd name="T3" fmla="*/ 9675010 h 1472"/>
                <a:gd name="T4" fmla="*/ 217794552 w 1173"/>
                <a:gd name="T5" fmla="*/ 11115660 h 1472"/>
                <a:gd name="T6" fmla="*/ 204731038 w 1173"/>
                <a:gd name="T7" fmla="*/ 13997867 h 1472"/>
                <a:gd name="T8" fmla="*/ 187584836 w 1173"/>
                <a:gd name="T9" fmla="*/ 11115660 h 1472"/>
                <a:gd name="T10" fmla="*/ 128390842 w 1173"/>
                <a:gd name="T11" fmla="*/ 1029295 h 1472"/>
                <a:gd name="T12" fmla="*/ 0 w 1173"/>
                <a:gd name="T13" fmla="*/ 158091449 h 1472"/>
                <a:gd name="T14" fmla="*/ 131248090 w 1173"/>
                <a:gd name="T15" fmla="*/ 301978900 h 1472"/>
                <a:gd name="T16" fmla="*/ 239431167 w 1173"/>
                <a:gd name="T17" fmla="*/ 223550888 h 1472"/>
                <a:gd name="T18" fmla="*/ 222081102 w 1173"/>
                <a:gd name="T19" fmla="*/ 213258392 h 1472"/>
                <a:gd name="T20" fmla="*/ 141250041 w 1173"/>
                <a:gd name="T21" fmla="*/ 281805717 h 1472"/>
                <a:gd name="T22" fmla="*/ 59194446 w 1173"/>
                <a:gd name="T23" fmla="*/ 149239603 h 1472"/>
                <a:gd name="T24" fmla="*/ 131248090 w 1173"/>
                <a:gd name="T25" fmla="*/ 21408156 h 1472"/>
                <a:gd name="T26" fmla="*/ 213508002 w 1173"/>
                <a:gd name="T27" fmla="*/ 117333274 h 1472"/>
                <a:gd name="T28" fmla="*/ 230858066 w 1173"/>
                <a:gd name="T29" fmla="*/ 110128663 h 147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73" h="1472">
                  <a:moveTo>
                    <a:pt x="1131" y="535"/>
                  </a:moveTo>
                  <a:lnTo>
                    <a:pt x="1095" y="47"/>
                  </a:lnTo>
                  <a:cubicBezTo>
                    <a:pt x="1090" y="47"/>
                    <a:pt x="1081" y="49"/>
                    <a:pt x="1067" y="54"/>
                  </a:cubicBezTo>
                  <a:cubicBezTo>
                    <a:pt x="1043" y="64"/>
                    <a:pt x="1022" y="68"/>
                    <a:pt x="1003" y="68"/>
                  </a:cubicBezTo>
                  <a:cubicBezTo>
                    <a:pt x="975" y="68"/>
                    <a:pt x="947" y="64"/>
                    <a:pt x="919" y="54"/>
                  </a:cubicBezTo>
                  <a:cubicBezTo>
                    <a:pt x="810" y="17"/>
                    <a:pt x="714" y="0"/>
                    <a:pt x="629" y="5"/>
                  </a:cubicBezTo>
                  <a:cubicBezTo>
                    <a:pt x="214" y="24"/>
                    <a:pt x="5" y="278"/>
                    <a:pt x="0" y="768"/>
                  </a:cubicBezTo>
                  <a:cubicBezTo>
                    <a:pt x="5" y="1225"/>
                    <a:pt x="219" y="1458"/>
                    <a:pt x="643" y="1467"/>
                  </a:cubicBezTo>
                  <a:cubicBezTo>
                    <a:pt x="912" y="1472"/>
                    <a:pt x="1088" y="1345"/>
                    <a:pt x="1173" y="1086"/>
                  </a:cubicBezTo>
                  <a:lnTo>
                    <a:pt x="1088" y="1036"/>
                  </a:lnTo>
                  <a:cubicBezTo>
                    <a:pt x="999" y="1258"/>
                    <a:pt x="867" y="1369"/>
                    <a:pt x="692" y="1369"/>
                  </a:cubicBezTo>
                  <a:cubicBezTo>
                    <a:pt x="424" y="1359"/>
                    <a:pt x="290" y="1145"/>
                    <a:pt x="290" y="725"/>
                  </a:cubicBezTo>
                  <a:cubicBezTo>
                    <a:pt x="290" y="316"/>
                    <a:pt x="408" y="108"/>
                    <a:pt x="643" y="104"/>
                  </a:cubicBezTo>
                  <a:cubicBezTo>
                    <a:pt x="827" y="94"/>
                    <a:pt x="961" y="250"/>
                    <a:pt x="1046" y="570"/>
                  </a:cubicBezTo>
                  <a:lnTo>
                    <a:pt x="1131" y="5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3" name="Freeform 7"/>
          <p:cNvSpPr>
            <a:spLocks noEditPoints="1"/>
          </p:cNvSpPr>
          <p:nvPr/>
        </p:nvSpPr>
        <p:spPr>
          <a:xfrm>
            <a:off x="2814504" y="4951781"/>
            <a:ext cx="990600" cy="201612"/>
          </a:xfrm>
          <a:custGeom>
            <a:gdLst>
              <a:gd name="T0" fmla="*/ 9992198 w 2195"/>
              <a:gd name="T1" fmla="*/ 57089100 h 445"/>
              <a:gd name="T2" fmla="*/ 51389349 w 2195"/>
              <a:gd name="T3" fmla="*/ 56678625 h 445"/>
              <a:gd name="T4" fmla="*/ 30996980 w 2195"/>
              <a:gd name="T5" fmla="*/ 90972769 h 445"/>
              <a:gd name="T6" fmla="*/ 31812476 w 2195"/>
              <a:gd name="T7" fmla="*/ 21562624 h 445"/>
              <a:gd name="T8" fmla="*/ 30996980 w 2195"/>
              <a:gd name="T9" fmla="*/ 90972769 h 445"/>
              <a:gd name="T10" fmla="*/ 135610658 w 2195"/>
              <a:gd name="T11" fmla="*/ 89124726 h 445"/>
              <a:gd name="T12" fmla="*/ 126026434 w 2195"/>
              <a:gd name="T13" fmla="*/ 48053666 h 445"/>
              <a:gd name="T14" fmla="*/ 90951070 w 2195"/>
              <a:gd name="T15" fmla="*/ 48464141 h 445"/>
              <a:gd name="T16" fmla="*/ 81570382 w 2195"/>
              <a:gd name="T17" fmla="*/ 89535654 h 445"/>
              <a:gd name="T18" fmla="*/ 90951070 w 2195"/>
              <a:gd name="T19" fmla="*/ 22794502 h 445"/>
              <a:gd name="T20" fmla="*/ 112770897 w 2195"/>
              <a:gd name="T21" fmla="*/ 20946458 h 445"/>
              <a:gd name="T22" fmla="*/ 182921624 w 2195"/>
              <a:gd name="T23" fmla="*/ 83580142 h 445"/>
              <a:gd name="T24" fmla="*/ 174764405 w 2195"/>
              <a:gd name="T25" fmla="*/ 90562294 h 445"/>
              <a:gd name="T26" fmla="*/ 161101346 w 2195"/>
              <a:gd name="T27" fmla="*/ 31008986 h 445"/>
              <a:gd name="T28" fmla="*/ 151925095 w 2195"/>
              <a:gd name="T29" fmla="*/ 22794502 h 445"/>
              <a:gd name="T30" fmla="*/ 161101346 w 2195"/>
              <a:gd name="T31" fmla="*/ 4928418 h 445"/>
              <a:gd name="T32" fmla="*/ 170686021 w 2195"/>
              <a:gd name="T33" fmla="*/ 22794502 h 445"/>
              <a:gd name="T34" fmla="*/ 182921624 w 2195"/>
              <a:gd name="T35" fmla="*/ 31008986 h 445"/>
              <a:gd name="T36" fmla="*/ 170686021 w 2195"/>
              <a:gd name="T37" fmla="*/ 75981823 h 445"/>
              <a:gd name="T38" fmla="*/ 182921624 w 2195"/>
              <a:gd name="T39" fmla="*/ 83580142 h 445"/>
              <a:gd name="T40" fmla="*/ 247566058 w 2195"/>
              <a:gd name="T41" fmla="*/ 51133587 h 445"/>
              <a:gd name="T42" fmla="*/ 208004338 w 2195"/>
              <a:gd name="T43" fmla="*/ 51133587 h 445"/>
              <a:gd name="T44" fmla="*/ 257558708 w 2195"/>
              <a:gd name="T45" fmla="*/ 71258642 h 445"/>
              <a:gd name="T46" fmla="*/ 196992657 w 2195"/>
              <a:gd name="T47" fmla="*/ 57089100 h 445"/>
              <a:gd name="T48" fmla="*/ 257966230 w 2195"/>
              <a:gd name="T49" fmla="*/ 57089100 h 445"/>
              <a:gd name="T50" fmla="*/ 207596815 w 2195"/>
              <a:gd name="T51" fmla="*/ 59348071 h 445"/>
              <a:gd name="T52" fmla="*/ 247566058 w 2195"/>
              <a:gd name="T53" fmla="*/ 68589196 h 445"/>
              <a:gd name="T54" fmla="*/ 331583831 w 2195"/>
              <a:gd name="T55" fmla="*/ 89124726 h 445"/>
              <a:gd name="T56" fmla="*/ 322203143 w 2195"/>
              <a:gd name="T57" fmla="*/ 48053666 h 445"/>
              <a:gd name="T58" fmla="*/ 287127779 w 2195"/>
              <a:gd name="T59" fmla="*/ 48464141 h 445"/>
              <a:gd name="T60" fmla="*/ 277543104 w 2195"/>
              <a:gd name="T61" fmla="*/ 89535654 h 445"/>
              <a:gd name="T62" fmla="*/ 287127779 w 2195"/>
              <a:gd name="T63" fmla="*/ 22794502 h 445"/>
              <a:gd name="T64" fmla="*/ 308948057 w 2195"/>
              <a:gd name="T65" fmla="*/ 20946458 h 445"/>
              <a:gd name="T66" fmla="*/ 379098333 w 2195"/>
              <a:gd name="T67" fmla="*/ 83580142 h 445"/>
              <a:gd name="T68" fmla="*/ 370737578 w 2195"/>
              <a:gd name="T69" fmla="*/ 90562294 h 445"/>
              <a:gd name="T70" fmla="*/ 357278506 w 2195"/>
              <a:gd name="T71" fmla="*/ 31008986 h 445"/>
              <a:gd name="T72" fmla="*/ 348101804 w 2195"/>
              <a:gd name="T73" fmla="*/ 22794502 h 445"/>
              <a:gd name="T74" fmla="*/ 357278506 w 2195"/>
              <a:gd name="T75" fmla="*/ 4928418 h 445"/>
              <a:gd name="T76" fmla="*/ 366659195 w 2195"/>
              <a:gd name="T77" fmla="*/ 22794502 h 445"/>
              <a:gd name="T78" fmla="*/ 379098333 w 2195"/>
              <a:gd name="T79" fmla="*/ 31008986 h 445"/>
              <a:gd name="T80" fmla="*/ 366659195 w 2195"/>
              <a:gd name="T81" fmla="*/ 75981823 h 445"/>
              <a:gd name="T82" fmla="*/ 379098333 w 2195"/>
              <a:gd name="T83" fmla="*/ 83580142 h 445"/>
              <a:gd name="T84" fmla="*/ 444558715 w 2195"/>
              <a:gd name="T85" fmla="*/ 38812541 h 445"/>
              <a:gd name="T86" fmla="*/ 395004796 w 2195"/>
              <a:gd name="T87" fmla="*/ 39839182 h 445"/>
              <a:gd name="T88" fmla="*/ 437217444 w 2195"/>
              <a:gd name="T89" fmla="*/ 72285736 h 445"/>
              <a:gd name="T90" fmla="*/ 401734107 w 2195"/>
              <a:gd name="T91" fmla="*/ 68589196 h 445"/>
              <a:gd name="T92" fmla="*/ 420495484 w 2195"/>
              <a:gd name="T93" fmla="*/ 90972769 h 445"/>
              <a:gd name="T94" fmla="*/ 423146411 w 2195"/>
              <a:gd name="T95" fmla="*/ 51749753 h 445"/>
              <a:gd name="T96" fmla="*/ 419476001 w 2195"/>
              <a:gd name="T97" fmla="*/ 29776654 h 44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195" h="445">
                <a:moveTo>
                  <a:pt x="154" y="142"/>
                </a:moveTo>
                <a:cubicBezTo>
                  <a:pt x="86" y="144"/>
                  <a:pt x="51" y="189"/>
                  <a:pt x="49" y="278"/>
                </a:cubicBezTo>
                <a:cubicBezTo>
                  <a:pt x="51" y="361"/>
                  <a:pt x="86" y="405"/>
                  <a:pt x="154" y="407"/>
                </a:cubicBezTo>
                <a:cubicBezTo>
                  <a:pt x="218" y="405"/>
                  <a:pt x="251" y="361"/>
                  <a:pt x="252" y="276"/>
                </a:cubicBezTo>
                <a:cubicBezTo>
                  <a:pt x="248" y="193"/>
                  <a:pt x="215" y="148"/>
                  <a:pt x="154" y="142"/>
                </a:cubicBezTo>
                <a:close/>
                <a:moveTo>
                  <a:pt x="152" y="443"/>
                </a:moveTo>
                <a:cubicBezTo>
                  <a:pt x="55" y="437"/>
                  <a:pt x="5" y="383"/>
                  <a:pt x="0" y="280"/>
                </a:cubicBezTo>
                <a:cubicBezTo>
                  <a:pt x="3" y="166"/>
                  <a:pt x="55" y="107"/>
                  <a:pt x="156" y="105"/>
                </a:cubicBezTo>
                <a:cubicBezTo>
                  <a:pt x="250" y="109"/>
                  <a:pt x="299" y="165"/>
                  <a:pt x="303" y="274"/>
                </a:cubicBezTo>
                <a:cubicBezTo>
                  <a:pt x="302" y="385"/>
                  <a:pt x="251" y="442"/>
                  <a:pt x="152" y="443"/>
                </a:cubicBezTo>
                <a:close/>
                <a:moveTo>
                  <a:pt x="665" y="227"/>
                </a:moveTo>
                <a:lnTo>
                  <a:pt x="665" y="434"/>
                </a:lnTo>
                <a:lnTo>
                  <a:pt x="618" y="434"/>
                </a:lnTo>
                <a:lnTo>
                  <a:pt x="618" y="234"/>
                </a:lnTo>
                <a:cubicBezTo>
                  <a:pt x="616" y="174"/>
                  <a:pt x="591" y="144"/>
                  <a:pt x="542" y="142"/>
                </a:cubicBezTo>
                <a:cubicBezTo>
                  <a:pt x="484" y="150"/>
                  <a:pt x="452" y="181"/>
                  <a:pt x="446" y="236"/>
                </a:cubicBezTo>
                <a:lnTo>
                  <a:pt x="446" y="434"/>
                </a:lnTo>
                <a:lnTo>
                  <a:pt x="400" y="436"/>
                </a:lnTo>
                <a:lnTo>
                  <a:pt x="400" y="111"/>
                </a:lnTo>
                <a:lnTo>
                  <a:pt x="446" y="111"/>
                </a:lnTo>
                <a:lnTo>
                  <a:pt x="446" y="160"/>
                </a:lnTo>
                <a:cubicBezTo>
                  <a:pt x="472" y="123"/>
                  <a:pt x="507" y="104"/>
                  <a:pt x="553" y="102"/>
                </a:cubicBezTo>
                <a:cubicBezTo>
                  <a:pt x="628" y="102"/>
                  <a:pt x="665" y="144"/>
                  <a:pt x="665" y="227"/>
                </a:cubicBezTo>
                <a:close/>
                <a:moveTo>
                  <a:pt x="897" y="407"/>
                </a:moveTo>
                <a:lnTo>
                  <a:pt x="906" y="432"/>
                </a:lnTo>
                <a:cubicBezTo>
                  <a:pt x="891" y="438"/>
                  <a:pt x="875" y="441"/>
                  <a:pt x="857" y="441"/>
                </a:cubicBezTo>
                <a:cubicBezTo>
                  <a:pt x="811" y="442"/>
                  <a:pt x="788" y="419"/>
                  <a:pt x="790" y="370"/>
                </a:cubicBezTo>
                <a:lnTo>
                  <a:pt x="790" y="151"/>
                </a:lnTo>
                <a:lnTo>
                  <a:pt x="745" y="151"/>
                </a:lnTo>
                <a:lnTo>
                  <a:pt x="745" y="111"/>
                </a:lnTo>
                <a:lnTo>
                  <a:pt x="790" y="111"/>
                </a:lnTo>
                <a:lnTo>
                  <a:pt x="790" y="24"/>
                </a:lnTo>
                <a:lnTo>
                  <a:pt x="837" y="0"/>
                </a:lnTo>
                <a:lnTo>
                  <a:pt x="837" y="111"/>
                </a:lnTo>
                <a:lnTo>
                  <a:pt x="897" y="111"/>
                </a:lnTo>
                <a:lnTo>
                  <a:pt x="897" y="151"/>
                </a:lnTo>
                <a:lnTo>
                  <a:pt x="837" y="151"/>
                </a:lnTo>
                <a:lnTo>
                  <a:pt x="837" y="370"/>
                </a:lnTo>
                <a:cubicBezTo>
                  <a:pt x="835" y="398"/>
                  <a:pt x="847" y="411"/>
                  <a:pt x="872" y="410"/>
                </a:cubicBezTo>
                <a:cubicBezTo>
                  <a:pt x="881" y="410"/>
                  <a:pt x="890" y="409"/>
                  <a:pt x="897" y="407"/>
                </a:cubicBezTo>
                <a:close/>
                <a:moveTo>
                  <a:pt x="1020" y="249"/>
                </a:moveTo>
                <a:lnTo>
                  <a:pt x="1214" y="249"/>
                </a:lnTo>
                <a:cubicBezTo>
                  <a:pt x="1211" y="184"/>
                  <a:pt x="1179" y="150"/>
                  <a:pt x="1118" y="147"/>
                </a:cubicBezTo>
                <a:cubicBezTo>
                  <a:pt x="1057" y="153"/>
                  <a:pt x="1024" y="187"/>
                  <a:pt x="1020" y="249"/>
                </a:cubicBezTo>
                <a:close/>
                <a:moveTo>
                  <a:pt x="1214" y="334"/>
                </a:moveTo>
                <a:lnTo>
                  <a:pt x="1263" y="347"/>
                </a:lnTo>
                <a:cubicBezTo>
                  <a:pt x="1245" y="413"/>
                  <a:pt x="1198" y="445"/>
                  <a:pt x="1120" y="443"/>
                </a:cubicBezTo>
                <a:cubicBezTo>
                  <a:pt x="1021" y="439"/>
                  <a:pt x="969" y="384"/>
                  <a:pt x="966" y="278"/>
                </a:cubicBezTo>
                <a:cubicBezTo>
                  <a:pt x="971" y="167"/>
                  <a:pt x="1021" y="109"/>
                  <a:pt x="1118" y="105"/>
                </a:cubicBezTo>
                <a:cubicBezTo>
                  <a:pt x="1213" y="107"/>
                  <a:pt x="1262" y="165"/>
                  <a:pt x="1265" y="278"/>
                </a:cubicBezTo>
                <a:cubicBezTo>
                  <a:pt x="1265" y="284"/>
                  <a:pt x="1265" y="288"/>
                  <a:pt x="1265" y="289"/>
                </a:cubicBezTo>
                <a:lnTo>
                  <a:pt x="1018" y="289"/>
                </a:lnTo>
                <a:cubicBezTo>
                  <a:pt x="1021" y="362"/>
                  <a:pt x="1054" y="401"/>
                  <a:pt x="1118" y="405"/>
                </a:cubicBezTo>
                <a:cubicBezTo>
                  <a:pt x="1169" y="405"/>
                  <a:pt x="1200" y="382"/>
                  <a:pt x="1214" y="334"/>
                </a:cubicBezTo>
                <a:close/>
                <a:moveTo>
                  <a:pt x="1626" y="227"/>
                </a:moveTo>
                <a:lnTo>
                  <a:pt x="1626" y="434"/>
                </a:lnTo>
                <a:lnTo>
                  <a:pt x="1580" y="434"/>
                </a:lnTo>
                <a:lnTo>
                  <a:pt x="1580" y="234"/>
                </a:lnTo>
                <a:cubicBezTo>
                  <a:pt x="1578" y="174"/>
                  <a:pt x="1553" y="144"/>
                  <a:pt x="1504" y="142"/>
                </a:cubicBezTo>
                <a:cubicBezTo>
                  <a:pt x="1446" y="150"/>
                  <a:pt x="1414" y="181"/>
                  <a:pt x="1408" y="236"/>
                </a:cubicBezTo>
                <a:lnTo>
                  <a:pt x="1408" y="434"/>
                </a:lnTo>
                <a:lnTo>
                  <a:pt x="1361" y="436"/>
                </a:lnTo>
                <a:lnTo>
                  <a:pt x="1361" y="111"/>
                </a:lnTo>
                <a:lnTo>
                  <a:pt x="1408" y="111"/>
                </a:lnTo>
                <a:lnTo>
                  <a:pt x="1408" y="160"/>
                </a:lnTo>
                <a:cubicBezTo>
                  <a:pt x="1433" y="123"/>
                  <a:pt x="1469" y="104"/>
                  <a:pt x="1515" y="102"/>
                </a:cubicBezTo>
                <a:cubicBezTo>
                  <a:pt x="1589" y="102"/>
                  <a:pt x="1626" y="144"/>
                  <a:pt x="1626" y="227"/>
                </a:cubicBezTo>
                <a:close/>
                <a:moveTo>
                  <a:pt x="1859" y="407"/>
                </a:moveTo>
                <a:lnTo>
                  <a:pt x="1868" y="432"/>
                </a:lnTo>
                <a:cubicBezTo>
                  <a:pt x="1853" y="438"/>
                  <a:pt x="1836" y="441"/>
                  <a:pt x="1818" y="441"/>
                </a:cubicBezTo>
                <a:cubicBezTo>
                  <a:pt x="1772" y="442"/>
                  <a:pt x="1750" y="419"/>
                  <a:pt x="1752" y="370"/>
                </a:cubicBezTo>
                <a:lnTo>
                  <a:pt x="1752" y="151"/>
                </a:lnTo>
                <a:lnTo>
                  <a:pt x="1707" y="151"/>
                </a:lnTo>
                <a:lnTo>
                  <a:pt x="1707" y="111"/>
                </a:lnTo>
                <a:lnTo>
                  <a:pt x="1752" y="111"/>
                </a:lnTo>
                <a:lnTo>
                  <a:pt x="1752" y="24"/>
                </a:lnTo>
                <a:lnTo>
                  <a:pt x="1798" y="0"/>
                </a:lnTo>
                <a:lnTo>
                  <a:pt x="1798" y="111"/>
                </a:lnTo>
                <a:lnTo>
                  <a:pt x="1859" y="111"/>
                </a:lnTo>
                <a:lnTo>
                  <a:pt x="1859" y="151"/>
                </a:lnTo>
                <a:lnTo>
                  <a:pt x="1798" y="151"/>
                </a:lnTo>
                <a:lnTo>
                  <a:pt x="1798" y="370"/>
                </a:lnTo>
                <a:cubicBezTo>
                  <a:pt x="1797" y="398"/>
                  <a:pt x="1809" y="411"/>
                  <a:pt x="1834" y="410"/>
                </a:cubicBezTo>
                <a:cubicBezTo>
                  <a:pt x="1843" y="410"/>
                  <a:pt x="1851" y="409"/>
                  <a:pt x="1859" y="407"/>
                </a:cubicBezTo>
                <a:close/>
                <a:moveTo>
                  <a:pt x="2131" y="203"/>
                </a:moveTo>
                <a:lnTo>
                  <a:pt x="2180" y="189"/>
                </a:lnTo>
                <a:cubicBezTo>
                  <a:pt x="2167" y="133"/>
                  <a:pt x="2125" y="104"/>
                  <a:pt x="2055" y="102"/>
                </a:cubicBezTo>
                <a:cubicBezTo>
                  <a:pt x="1982" y="105"/>
                  <a:pt x="1943" y="136"/>
                  <a:pt x="1937" y="194"/>
                </a:cubicBezTo>
                <a:cubicBezTo>
                  <a:pt x="1934" y="249"/>
                  <a:pt x="1976" y="281"/>
                  <a:pt x="2062" y="292"/>
                </a:cubicBezTo>
                <a:cubicBezTo>
                  <a:pt x="2118" y="302"/>
                  <a:pt x="2146" y="322"/>
                  <a:pt x="2144" y="352"/>
                </a:cubicBezTo>
                <a:cubicBezTo>
                  <a:pt x="2143" y="387"/>
                  <a:pt x="2115" y="406"/>
                  <a:pt x="2062" y="407"/>
                </a:cubicBezTo>
                <a:cubicBezTo>
                  <a:pt x="2013" y="409"/>
                  <a:pt x="1982" y="384"/>
                  <a:pt x="1970" y="334"/>
                </a:cubicBezTo>
                <a:lnTo>
                  <a:pt x="1924" y="347"/>
                </a:lnTo>
                <a:cubicBezTo>
                  <a:pt x="1941" y="413"/>
                  <a:pt x="1988" y="445"/>
                  <a:pt x="2062" y="443"/>
                </a:cubicBezTo>
                <a:cubicBezTo>
                  <a:pt x="2148" y="442"/>
                  <a:pt x="2192" y="410"/>
                  <a:pt x="2193" y="350"/>
                </a:cubicBezTo>
                <a:cubicBezTo>
                  <a:pt x="2195" y="298"/>
                  <a:pt x="2155" y="265"/>
                  <a:pt x="2075" y="252"/>
                </a:cubicBezTo>
                <a:cubicBezTo>
                  <a:pt x="2014" y="241"/>
                  <a:pt x="1985" y="222"/>
                  <a:pt x="1986" y="194"/>
                </a:cubicBezTo>
                <a:cubicBezTo>
                  <a:pt x="1990" y="162"/>
                  <a:pt x="2014" y="146"/>
                  <a:pt x="2057" y="145"/>
                </a:cubicBezTo>
                <a:cubicBezTo>
                  <a:pt x="2097" y="145"/>
                  <a:pt x="2122" y="164"/>
                  <a:pt x="2131" y="203"/>
                </a:cubicBezTo>
                <a:close/>
              </a:path>
            </a:pathLst>
          </a:custGeom>
          <a:solidFill>
            <a:srgbClr val="7F7F7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8"/>
          <p:cNvSpPr>
            <a:spLocks noEditPoints="1"/>
          </p:cNvSpPr>
          <p:nvPr/>
        </p:nvSpPr>
        <p:spPr>
          <a:xfrm>
            <a:off x="2825616" y="4337975"/>
            <a:ext cx="952500" cy="447675"/>
          </a:xfrm>
          <a:custGeom>
            <a:gdLst>
              <a:gd name="T0" fmla="*/ 155817980 w 2109"/>
              <a:gd name="T1" fmla="*/ 0 h 986"/>
              <a:gd name="T2" fmla="*/ 137870423 w 2109"/>
              <a:gd name="T3" fmla="*/ 203066924 h 986"/>
              <a:gd name="T4" fmla="*/ 17131903 w 2109"/>
              <a:gd name="T5" fmla="*/ 185766964 h 986"/>
              <a:gd name="T6" fmla="*/ 0 w 2109"/>
              <a:gd name="T7" fmla="*/ 203066924 h 986"/>
              <a:gd name="T8" fmla="*/ 17131903 w 2109"/>
              <a:gd name="T9" fmla="*/ 16475893 h 986"/>
              <a:gd name="T10" fmla="*/ 137870423 w 2109"/>
              <a:gd name="T11" fmla="*/ 57459949 h 986"/>
              <a:gd name="T12" fmla="*/ 17131903 w 2109"/>
              <a:gd name="T13" fmla="*/ 16475893 h 986"/>
              <a:gd name="T14" fmla="*/ 17131903 w 2109"/>
              <a:gd name="T15" fmla="*/ 171144427 h 986"/>
              <a:gd name="T16" fmla="*/ 137870423 w 2109"/>
              <a:gd name="T17" fmla="*/ 129336758 h 986"/>
              <a:gd name="T18" fmla="*/ 17131903 w 2109"/>
              <a:gd name="T19" fmla="*/ 72906553 h 986"/>
              <a:gd name="T20" fmla="*/ 137870423 w 2109"/>
              <a:gd name="T21" fmla="*/ 114714222 h 986"/>
              <a:gd name="T22" fmla="*/ 17131903 w 2109"/>
              <a:gd name="T23" fmla="*/ 72906553 h 986"/>
              <a:gd name="T24" fmla="*/ 412183197 w 2109"/>
              <a:gd name="T25" fmla="*/ 113890609 h 986"/>
              <a:gd name="T26" fmla="*/ 365274491 w 2109"/>
              <a:gd name="T27" fmla="*/ 142929551 h 986"/>
              <a:gd name="T28" fmla="*/ 418505647 w 2109"/>
              <a:gd name="T29" fmla="*/ 188444387 h 986"/>
              <a:gd name="T30" fmla="*/ 330195032 w 2109"/>
              <a:gd name="T31" fmla="*/ 168467458 h 986"/>
              <a:gd name="T32" fmla="*/ 273292980 w 2109"/>
              <a:gd name="T33" fmla="*/ 200389500 h 986"/>
              <a:gd name="T34" fmla="*/ 297562987 w 2109"/>
              <a:gd name="T35" fmla="*/ 183089540 h 986"/>
              <a:gd name="T36" fmla="*/ 313879235 w 2109"/>
              <a:gd name="T37" fmla="*/ 92059869 h 986"/>
              <a:gd name="T38" fmla="*/ 215575274 w 2109"/>
              <a:gd name="T39" fmla="*/ 77437332 h 986"/>
              <a:gd name="T40" fmla="*/ 377103738 w 2109"/>
              <a:gd name="T41" fmla="*/ 53753236 h 986"/>
              <a:gd name="T42" fmla="*/ 242700523 w 2109"/>
              <a:gd name="T43" fmla="*/ 39130700 h 986"/>
              <a:gd name="T44" fmla="*/ 377103738 w 2109"/>
              <a:gd name="T45" fmla="*/ 15446150 h 986"/>
              <a:gd name="T46" fmla="*/ 239029627 w 2109"/>
              <a:gd name="T47" fmla="*/ 1029743 h 986"/>
              <a:gd name="T48" fmla="*/ 394031501 w 2109"/>
              <a:gd name="T49" fmla="*/ 77437332 h 986"/>
              <a:gd name="T50" fmla="*/ 428498994 w 2109"/>
              <a:gd name="T51" fmla="*/ 92059869 h 986"/>
              <a:gd name="T52" fmla="*/ 330195032 w 2109"/>
              <a:gd name="T53" fmla="*/ 99268072 h 986"/>
              <a:gd name="T54" fmla="*/ 400353951 w 2109"/>
              <a:gd name="T55" fmla="*/ 99268072 h 986"/>
              <a:gd name="T56" fmla="*/ 304905231 w 2109"/>
              <a:gd name="T57" fmla="*/ 133043925 h 986"/>
              <a:gd name="T58" fmla="*/ 219246170 w 2109"/>
              <a:gd name="T59" fmla="*/ 183089540 h 986"/>
              <a:gd name="T60" fmla="*/ 242700523 w 2109"/>
              <a:gd name="T61" fmla="*/ 97414262 h 986"/>
              <a:gd name="T62" fmla="*/ 285122226 w 2109"/>
              <a:gd name="T63" fmla="*/ 125629591 h 986"/>
              <a:gd name="T64" fmla="*/ 248003179 w 2109"/>
              <a:gd name="T65" fmla="*/ 121098812 h 986"/>
              <a:gd name="T66" fmla="*/ 242700523 w 2109"/>
              <a:gd name="T67" fmla="*/ 97414262 h 98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109" h="984">
                <a:moveTo>
                  <a:pt x="0" y="0"/>
                </a:moveTo>
                <a:lnTo>
                  <a:pt x="764" y="0"/>
                </a:lnTo>
                <a:lnTo>
                  <a:pt x="764" y="986"/>
                </a:lnTo>
                <a:lnTo>
                  <a:pt x="676" y="986"/>
                </a:lnTo>
                <a:lnTo>
                  <a:pt x="676" y="902"/>
                </a:lnTo>
                <a:lnTo>
                  <a:pt x="84" y="902"/>
                </a:lnTo>
                <a:lnTo>
                  <a:pt x="84" y="986"/>
                </a:lnTo>
                <a:lnTo>
                  <a:pt x="0" y="986"/>
                </a:lnTo>
                <a:lnTo>
                  <a:pt x="0" y="0"/>
                </a:lnTo>
                <a:close/>
                <a:moveTo>
                  <a:pt x="84" y="80"/>
                </a:moveTo>
                <a:lnTo>
                  <a:pt x="84" y="279"/>
                </a:lnTo>
                <a:lnTo>
                  <a:pt x="676" y="279"/>
                </a:lnTo>
                <a:lnTo>
                  <a:pt x="676" y="80"/>
                </a:lnTo>
                <a:lnTo>
                  <a:pt x="84" y="80"/>
                </a:lnTo>
                <a:close/>
                <a:moveTo>
                  <a:pt x="84" y="628"/>
                </a:moveTo>
                <a:lnTo>
                  <a:pt x="84" y="831"/>
                </a:lnTo>
                <a:lnTo>
                  <a:pt x="676" y="831"/>
                </a:lnTo>
                <a:lnTo>
                  <a:pt x="676" y="628"/>
                </a:lnTo>
                <a:lnTo>
                  <a:pt x="84" y="628"/>
                </a:lnTo>
                <a:close/>
                <a:moveTo>
                  <a:pt x="84" y="354"/>
                </a:moveTo>
                <a:lnTo>
                  <a:pt x="84" y="557"/>
                </a:lnTo>
                <a:lnTo>
                  <a:pt x="676" y="557"/>
                </a:lnTo>
                <a:lnTo>
                  <a:pt x="676" y="354"/>
                </a:lnTo>
                <a:lnTo>
                  <a:pt x="84" y="354"/>
                </a:lnTo>
                <a:close/>
                <a:moveTo>
                  <a:pt x="1963" y="482"/>
                </a:moveTo>
                <a:lnTo>
                  <a:pt x="2021" y="553"/>
                </a:lnTo>
                <a:cubicBezTo>
                  <a:pt x="2000" y="568"/>
                  <a:pt x="1958" y="594"/>
                  <a:pt x="1893" y="632"/>
                </a:cubicBezTo>
                <a:cubicBezTo>
                  <a:pt x="1849" y="659"/>
                  <a:pt x="1815" y="679"/>
                  <a:pt x="1791" y="694"/>
                </a:cubicBezTo>
                <a:cubicBezTo>
                  <a:pt x="1859" y="753"/>
                  <a:pt x="1965" y="800"/>
                  <a:pt x="2109" y="836"/>
                </a:cubicBezTo>
                <a:cubicBezTo>
                  <a:pt x="2089" y="856"/>
                  <a:pt x="2070" y="883"/>
                  <a:pt x="2052" y="915"/>
                </a:cubicBezTo>
                <a:cubicBezTo>
                  <a:pt x="1849" y="856"/>
                  <a:pt x="1704" y="756"/>
                  <a:pt x="1619" y="615"/>
                </a:cubicBezTo>
                <a:lnTo>
                  <a:pt x="1619" y="818"/>
                </a:lnTo>
                <a:cubicBezTo>
                  <a:pt x="1624" y="924"/>
                  <a:pt x="1573" y="976"/>
                  <a:pt x="1464" y="973"/>
                </a:cubicBezTo>
                <a:cubicBezTo>
                  <a:pt x="1423" y="973"/>
                  <a:pt x="1381" y="973"/>
                  <a:pt x="1340" y="973"/>
                </a:cubicBezTo>
                <a:cubicBezTo>
                  <a:pt x="1337" y="937"/>
                  <a:pt x="1331" y="908"/>
                  <a:pt x="1322" y="884"/>
                </a:cubicBezTo>
                <a:cubicBezTo>
                  <a:pt x="1358" y="887"/>
                  <a:pt x="1403" y="889"/>
                  <a:pt x="1459" y="889"/>
                </a:cubicBezTo>
                <a:cubicBezTo>
                  <a:pt x="1515" y="892"/>
                  <a:pt x="1542" y="867"/>
                  <a:pt x="1539" y="814"/>
                </a:cubicBezTo>
                <a:lnTo>
                  <a:pt x="1539" y="447"/>
                </a:lnTo>
                <a:lnTo>
                  <a:pt x="1057" y="447"/>
                </a:lnTo>
                <a:lnTo>
                  <a:pt x="1057" y="376"/>
                </a:lnTo>
                <a:lnTo>
                  <a:pt x="1849" y="376"/>
                </a:lnTo>
                <a:lnTo>
                  <a:pt x="1849" y="261"/>
                </a:lnTo>
                <a:lnTo>
                  <a:pt x="1190" y="261"/>
                </a:lnTo>
                <a:lnTo>
                  <a:pt x="1190" y="190"/>
                </a:lnTo>
                <a:lnTo>
                  <a:pt x="1849" y="190"/>
                </a:lnTo>
                <a:lnTo>
                  <a:pt x="1849" y="75"/>
                </a:lnTo>
                <a:lnTo>
                  <a:pt x="1172" y="75"/>
                </a:lnTo>
                <a:lnTo>
                  <a:pt x="1172" y="5"/>
                </a:lnTo>
                <a:lnTo>
                  <a:pt x="1932" y="5"/>
                </a:lnTo>
                <a:lnTo>
                  <a:pt x="1932" y="376"/>
                </a:lnTo>
                <a:lnTo>
                  <a:pt x="2101" y="376"/>
                </a:lnTo>
                <a:lnTo>
                  <a:pt x="2101" y="447"/>
                </a:lnTo>
                <a:lnTo>
                  <a:pt x="1619" y="447"/>
                </a:lnTo>
                <a:lnTo>
                  <a:pt x="1619" y="482"/>
                </a:lnTo>
                <a:cubicBezTo>
                  <a:pt x="1654" y="544"/>
                  <a:pt x="1692" y="597"/>
                  <a:pt x="1733" y="641"/>
                </a:cubicBezTo>
                <a:cubicBezTo>
                  <a:pt x="1822" y="582"/>
                  <a:pt x="1899" y="529"/>
                  <a:pt x="1963" y="482"/>
                </a:cubicBezTo>
                <a:close/>
                <a:moveTo>
                  <a:pt x="1044" y="814"/>
                </a:moveTo>
                <a:cubicBezTo>
                  <a:pt x="1168" y="772"/>
                  <a:pt x="1318" y="716"/>
                  <a:pt x="1495" y="646"/>
                </a:cubicBezTo>
                <a:cubicBezTo>
                  <a:pt x="1501" y="672"/>
                  <a:pt x="1507" y="699"/>
                  <a:pt x="1513" y="725"/>
                </a:cubicBezTo>
                <a:cubicBezTo>
                  <a:pt x="1351" y="784"/>
                  <a:pt x="1205" y="839"/>
                  <a:pt x="1075" y="889"/>
                </a:cubicBezTo>
                <a:lnTo>
                  <a:pt x="1044" y="814"/>
                </a:lnTo>
                <a:close/>
                <a:moveTo>
                  <a:pt x="1190" y="473"/>
                </a:moveTo>
                <a:cubicBezTo>
                  <a:pt x="1202" y="482"/>
                  <a:pt x="1218" y="492"/>
                  <a:pt x="1238" y="504"/>
                </a:cubicBezTo>
                <a:cubicBezTo>
                  <a:pt x="1303" y="545"/>
                  <a:pt x="1356" y="581"/>
                  <a:pt x="1398" y="610"/>
                </a:cubicBezTo>
                <a:lnTo>
                  <a:pt x="1349" y="681"/>
                </a:lnTo>
                <a:cubicBezTo>
                  <a:pt x="1317" y="658"/>
                  <a:pt x="1272" y="627"/>
                  <a:pt x="1216" y="588"/>
                </a:cubicBezTo>
                <a:cubicBezTo>
                  <a:pt x="1184" y="565"/>
                  <a:pt x="1159" y="547"/>
                  <a:pt x="1141" y="535"/>
                </a:cubicBezTo>
                <a:lnTo>
                  <a:pt x="1190" y="473"/>
                </a:lnTo>
                <a:close/>
              </a:path>
            </a:pathLst>
          </a:custGeom>
          <a:solidFill>
            <a:srgbClr val="7F7F7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组合 2"/>
          <p:cNvGrpSpPr/>
          <p:nvPr/>
        </p:nvGrpSpPr>
        <p:grpSpPr>
          <a:xfrm>
            <a:off x="4298181" y="1984151"/>
            <a:ext cx="6693191" cy="721751"/>
            <a:chOff x="4378" y="2331"/>
            <a:chExt cx="10540" cy="1137"/>
          </a:xfrm>
        </p:grpSpPr>
        <p:sp>
          <p:nvSpPr>
            <p:cNvPr id="41" name="Freeform 23"/>
            <p:cNvSpPr/>
            <p:nvPr/>
          </p:nvSpPr>
          <p:spPr>
            <a:xfrm>
              <a:off x="4378" y="2331"/>
              <a:ext cx="1118" cy="1125"/>
            </a:xfrm>
            <a:custGeom>
              <a:gdLst>
                <a:gd name="T0" fmla="*/ 91 w 865"/>
                <a:gd name="T1" fmla="*/ 0 h 865"/>
                <a:gd name="T2" fmla="*/ 774 w 865"/>
                <a:gd name="T3" fmla="*/ 0 h 865"/>
                <a:gd name="T4" fmla="*/ 865 w 865"/>
                <a:gd name="T5" fmla="*/ 91 h 865"/>
                <a:gd name="T6" fmla="*/ 865 w 865"/>
                <a:gd name="T7" fmla="*/ 774 h 865"/>
                <a:gd name="T8" fmla="*/ 774 w 865"/>
                <a:gd name="T9" fmla="*/ 865 h 865"/>
                <a:gd name="T10" fmla="*/ 91 w 865"/>
                <a:gd name="T11" fmla="*/ 865 h 865"/>
                <a:gd name="T12" fmla="*/ 0 w 865"/>
                <a:gd name="T13" fmla="*/ 774 h 865"/>
                <a:gd name="T14" fmla="*/ 0 w 865"/>
                <a:gd name="T15" fmla="*/ 91 h 865"/>
                <a:gd name="T16" fmla="*/ 91 w 865"/>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5" h="865">
                  <a:moveTo>
                    <a:pt x="91" y="0"/>
                  </a:moveTo>
                  <a:lnTo>
                    <a:pt x="774" y="0"/>
                  </a:lnTo>
                  <a:cubicBezTo>
                    <a:pt x="824" y="0"/>
                    <a:pt x="865" y="41"/>
                    <a:pt x="865" y="91"/>
                  </a:cubicBezTo>
                  <a:lnTo>
                    <a:pt x="865" y="774"/>
                  </a:lnTo>
                  <a:cubicBezTo>
                    <a:pt x="865" y="824"/>
                    <a:pt x="824" y="865"/>
                    <a:pt x="774" y="865"/>
                  </a:cubicBezTo>
                  <a:lnTo>
                    <a:pt x="91" y="865"/>
                  </a:lnTo>
                  <a:cubicBezTo>
                    <a:pt x="41" y="865"/>
                    <a:pt x="0" y="824"/>
                    <a:pt x="0" y="774"/>
                  </a:cubicBezTo>
                  <a:lnTo>
                    <a:pt x="0" y="91"/>
                  </a:lnTo>
                  <a:cubicBezTo>
                    <a:pt x="0" y="41"/>
                    <a:pt x="41" y="0"/>
                    <a:pt x="91" y="0"/>
                  </a:cubicBezTo>
                  <a:close/>
                </a:path>
              </a:pathLst>
            </a:custGeom>
            <a:solidFill>
              <a:srgbClr val="7F7F7F"/>
            </a:solidFill>
            <a:ln w="38100"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24"/>
            <p:cNvSpPr/>
            <p:nvPr/>
          </p:nvSpPr>
          <p:spPr>
            <a:xfrm>
              <a:off x="5605" y="2331"/>
              <a:ext cx="9313" cy="1125"/>
            </a:xfrm>
            <a:custGeom>
              <a:gdLst>
                <a:gd name="T0" fmla="*/ 91 w 8683"/>
                <a:gd name="T1" fmla="*/ 0 h 865"/>
                <a:gd name="T2" fmla="*/ 8591 w 8683"/>
                <a:gd name="T3" fmla="*/ 0 h 865"/>
                <a:gd name="T4" fmla="*/ 8683 w 8683"/>
                <a:gd name="T5" fmla="*/ 91 h 865"/>
                <a:gd name="T6" fmla="*/ 8683 w 8683"/>
                <a:gd name="T7" fmla="*/ 774 h 865"/>
                <a:gd name="T8" fmla="*/ 8591 w 8683"/>
                <a:gd name="T9" fmla="*/ 865 h 865"/>
                <a:gd name="T10" fmla="*/ 91 w 8683"/>
                <a:gd name="T11" fmla="*/ 865 h 865"/>
                <a:gd name="T12" fmla="*/ 0 w 8683"/>
                <a:gd name="T13" fmla="*/ 774 h 865"/>
                <a:gd name="T14" fmla="*/ 0 w 8683"/>
                <a:gd name="T15" fmla="*/ 91 h 865"/>
                <a:gd name="T16" fmla="*/ 91 w 8683"/>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83" h="865">
                  <a:moveTo>
                    <a:pt x="91" y="0"/>
                  </a:moveTo>
                  <a:lnTo>
                    <a:pt x="8591" y="0"/>
                  </a:lnTo>
                  <a:cubicBezTo>
                    <a:pt x="8642" y="0"/>
                    <a:pt x="8683" y="41"/>
                    <a:pt x="8683" y="91"/>
                  </a:cubicBezTo>
                  <a:lnTo>
                    <a:pt x="8683" y="774"/>
                  </a:lnTo>
                  <a:cubicBezTo>
                    <a:pt x="8683" y="824"/>
                    <a:pt x="8642" y="865"/>
                    <a:pt x="8591" y="865"/>
                  </a:cubicBezTo>
                  <a:lnTo>
                    <a:pt x="91" y="865"/>
                  </a:lnTo>
                  <a:cubicBezTo>
                    <a:pt x="41" y="865"/>
                    <a:pt x="0" y="824"/>
                    <a:pt x="0" y="774"/>
                  </a:cubicBezTo>
                  <a:lnTo>
                    <a:pt x="0" y="91"/>
                  </a:lnTo>
                  <a:cubicBezTo>
                    <a:pt x="0" y="41"/>
                    <a:pt x="41" y="0"/>
                    <a:pt x="91" y="0"/>
                  </a:cubicBezTo>
                  <a:close/>
                </a:path>
              </a:pathLst>
            </a:custGeom>
            <a:solidFill>
              <a:srgbClr val="FFFFFF"/>
            </a:solidFill>
            <a:ln w="9525" cap="flat">
              <a:solidFill>
                <a:schemeClr val="accent1">
                  <a:lumMod val="40000"/>
                  <a:lumOff val="60000"/>
                </a:schemeClr>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47"/>
            <p:cNvSpPr txBox="1"/>
            <p:nvPr/>
          </p:nvSpPr>
          <p:spPr>
            <a:xfrm>
              <a:off x="5867" y="2382"/>
              <a:ext cx="8830" cy="1086"/>
            </a:xfrm>
            <a:prstGeom prst="rect">
              <a:avLst/>
            </a:prstGeom>
            <a:noFill/>
          </p:spPr>
          <p:txBody>
            <a:bodyPr wrap="square" rtlCol="0">
              <a:normAutofit/>
            </a:bodyPr>
            <a:lstStyle>
              <a:defPPr>
                <a:defRPr lang="zh-CN"/>
              </a:defPPr>
              <a:lvl1pPr marL="0" algn="l" defTabSz="914400" rtl="0" eaLnBrk="0" fontAlgn="base" latinLnBrk="0" hangingPunct="0">
                <a:spcBef>
                  <a:spcPct val="0"/>
                </a:spcBef>
                <a:spcAft>
                  <a:spcPct val="0"/>
                </a:spcAft>
                <a:defRPr sz="32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0000"/>
                  </a:solidFill>
                  <a:latin typeface="宋体"/>
                  <a:sym typeface="宋体"/>
                </a:rPr>
                <a:t>1. 印章印文检验</a:t>
              </a:r>
            </a:p>
          </p:txBody>
        </p:sp>
        <p:sp>
          <p:nvSpPr>
            <p:cNvPr id="56" name="TextBox 58"/>
            <p:cNvSpPr txBox="1"/>
            <p:nvPr/>
          </p:nvSpPr>
          <p:spPr>
            <a:xfrm>
              <a:off x="4567" y="2385"/>
              <a:ext cx="704" cy="1009"/>
            </a:xfrm>
            <a:prstGeom prst="rect">
              <a:avLst/>
            </a:prstGeom>
            <a:noFill/>
          </p:spPr>
          <p:txBody>
            <a:bodyPr wrap="none" rtlCol="0">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a:solidFill>
                    <a:schemeClr val="bg2"/>
                  </a:solidFill>
                  <a:latin typeface="宋体"/>
                  <a:ea typeface="+mj-ea"/>
                  <a:sym typeface="宋体"/>
                </a:rPr>
                <a:t>1</a:t>
              </a:r>
            </a:p>
          </p:txBody>
        </p:sp>
      </p:grpSp>
      <p:grpSp>
        <p:nvGrpSpPr>
          <p:cNvPr id="5" name="组合 4"/>
          <p:cNvGrpSpPr/>
          <p:nvPr/>
        </p:nvGrpSpPr>
        <p:grpSpPr>
          <a:xfrm>
            <a:off x="4298181" y="3280186"/>
            <a:ext cx="6693191" cy="721751"/>
            <a:chOff x="4378" y="2331"/>
            <a:chExt cx="10540" cy="1137"/>
          </a:xfrm>
        </p:grpSpPr>
        <p:sp>
          <p:nvSpPr>
            <p:cNvPr id="6" name="Freeform 23"/>
            <p:cNvSpPr/>
            <p:nvPr/>
          </p:nvSpPr>
          <p:spPr>
            <a:xfrm>
              <a:off x="4378" y="2331"/>
              <a:ext cx="1118" cy="1125"/>
            </a:xfrm>
            <a:custGeom>
              <a:gdLst>
                <a:gd name="T0" fmla="*/ 91 w 865"/>
                <a:gd name="T1" fmla="*/ 0 h 865"/>
                <a:gd name="T2" fmla="*/ 774 w 865"/>
                <a:gd name="T3" fmla="*/ 0 h 865"/>
                <a:gd name="T4" fmla="*/ 865 w 865"/>
                <a:gd name="T5" fmla="*/ 91 h 865"/>
                <a:gd name="T6" fmla="*/ 865 w 865"/>
                <a:gd name="T7" fmla="*/ 774 h 865"/>
                <a:gd name="T8" fmla="*/ 774 w 865"/>
                <a:gd name="T9" fmla="*/ 865 h 865"/>
                <a:gd name="T10" fmla="*/ 91 w 865"/>
                <a:gd name="T11" fmla="*/ 865 h 865"/>
                <a:gd name="T12" fmla="*/ 0 w 865"/>
                <a:gd name="T13" fmla="*/ 774 h 865"/>
                <a:gd name="T14" fmla="*/ 0 w 865"/>
                <a:gd name="T15" fmla="*/ 91 h 865"/>
                <a:gd name="T16" fmla="*/ 91 w 865"/>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5" h="865">
                  <a:moveTo>
                    <a:pt x="91" y="0"/>
                  </a:moveTo>
                  <a:lnTo>
                    <a:pt x="774" y="0"/>
                  </a:lnTo>
                  <a:cubicBezTo>
                    <a:pt x="824" y="0"/>
                    <a:pt x="865" y="41"/>
                    <a:pt x="865" y="91"/>
                  </a:cubicBezTo>
                  <a:lnTo>
                    <a:pt x="865" y="774"/>
                  </a:lnTo>
                  <a:cubicBezTo>
                    <a:pt x="865" y="824"/>
                    <a:pt x="824" y="865"/>
                    <a:pt x="774" y="865"/>
                  </a:cubicBezTo>
                  <a:lnTo>
                    <a:pt x="91" y="865"/>
                  </a:lnTo>
                  <a:cubicBezTo>
                    <a:pt x="41" y="865"/>
                    <a:pt x="0" y="824"/>
                    <a:pt x="0" y="774"/>
                  </a:cubicBezTo>
                  <a:lnTo>
                    <a:pt x="0" y="91"/>
                  </a:lnTo>
                  <a:cubicBezTo>
                    <a:pt x="0" y="41"/>
                    <a:pt x="41" y="0"/>
                    <a:pt x="91" y="0"/>
                  </a:cubicBezTo>
                  <a:close/>
                </a:path>
              </a:pathLst>
            </a:custGeom>
            <a:solidFill>
              <a:srgbClr val="7F7F7F"/>
            </a:solidFill>
            <a:ln w="38100"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24"/>
            <p:cNvSpPr/>
            <p:nvPr/>
          </p:nvSpPr>
          <p:spPr>
            <a:xfrm>
              <a:off x="5605" y="2331"/>
              <a:ext cx="9313" cy="1125"/>
            </a:xfrm>
            <a:custGeom>
              <a:gdLst>
                <a:gd name="T0" fmla="*/ 91 w 8683"/>
                <a:gd name="T1" fmla="*/ 0 h 865"/>
                <a:gd name="T2" fmla="*/ 8591 w 8683"/>
                <a:gd name="T3" fmla="*/ 0 h 865"/>
                <a:gd name="T4" fmla="*/ 8683 w 8683"/>
                <a:gd name="T5" fmla="*/ 91 h 865"/>
                <a:gd name="T6" fmla="*/ 8683 w 8683"/>
                <a:gd name="T7" fmla="*/ 774 h 865"/>
                <a:gd name="T8" fmla="*/ 8591 w 8683"/>
                <a:gd name="T9" fmla="*/ 865 h 865"/>
                <a:gd name="T10" fmla="*/ 91 w 8683"/>
                <a:gd name="T11" fmla="*/ 865 h 865"/>
                <a:gd name="T12" fmla="*/ 0 w 8683"/>
                <a:gd name="T13" fmla="*/ 774 h 865"/>
                <a:gd name="T14" fmla="*/ 0 w 8683"/>
                <a:gd name="T15" fmla="*/ 91 h 865"/>
                <a:gd name="T16" fmla="*/ 91 w 8683"/>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83" h="865">
                  <a:moveTo>
                    <a:pt x="91" y="0"/>
                  </a:moveTo>
                  <a:lnTo>
                    <a:pt x="8591" y="0"/>
                  </a:lnTo>
                  <a:cubicBezTo>
                    <a:pt x="8642" y="0"/>
                    <a:pt x="8683" y="41"/>
                    <a:pt x="8683" y="91"/>
                  </a:cubicBezTo>
                  <a:lnTo>
                    <a:pt x="8683" y="774"/>
                  </a:lnTo>
                  <a:cubicBezTo>
                    <a:pt x="8683" y="824"/>
                    <a:pt x="8642" y="865"/>
                    <a:pt x="8591" y="865"/>
                  </a:cubicBezTo>
                  <a:lnTo>
                    <a:pt x="91" y="865"/>
                  </a:lnTo>
                  <a:cubicBezTo>
                    <a:pt x="41" y="865"/>
                    <a:pt x="0" y="824"/>
                    <a:pt x="0" y="774"/>
                  </a:cubicBezTo>
                  <a:lnTo>
                    <a:pt x="0" y="91"/>
                  </a:lnTo>
                  <a:cubicBezTo>
                    <a:pt x="0" y="41"/>
                    <a:pt x="41" y="0"/>
                    <a:pt x="91" y="0"/>
                  </a:cubicBezTo>
                  <a:close/>
                </a:path>
              </a:pathLst>
            </a:custGeom>
            <a:solidFill>
              <a:srgbClr val="FFFFFF"/>
            </a:solidFill>
            <a:ln w="9525" cap="flat">
              <a:solidFill>
                <a:schemeClr val="accent1">
                  <a:lumMod val="40000"/>
                  <a:lumOff val="60000"/>
                </a:schemeClr>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47"/>
            <p:cNvSpPr txBox="1"/>
            <p:nvPr/>
          </p:nvSpPr>
          <p:spPr>
            <a:xfrm>
              <a:off x="5867" y="2382"/>
              <a:ext cx="8943" cy="1086"/>
            </a:xfrm>
            <a:prstGeom prst="rect">
              <a:avLst/>
            </a:prstGeom>
            <a:noFill/>
          </p:spPr>
          <p:txBody>
            <a:bodyPr wrap="square" rtlCol="0">
              <a:normAutofit/>
            </a:bodyPr>
            <a:lstStyle>
              <a:defPPr>
                <a:defRPr lang="zh-CN"/>
              </a:defPPr>
              <a:lvl1pPr marL="0" algn="l" defTabSz="914400" rtl="0" eaLnBrk="0" fontAlgn="base" latinLnBrk="0" hangingPunct="0">
                <a:spcBef>
                  <a:spcPct val="0"/>
                </a:spcBef>
                <a:spcAft>
                  <a:spcPct val="0"/>
                </a:spcAft>
                <a:defRPr sz="32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0000"/>
                  </a:solidFill>
                  <a:latin typeface="宋体"/>
                  <a:sym typeface="宋体"/>
                </a:rPr>
                <a:t>2. 污损文件检验</a:t>
              </a:r>
            </a:p>
          </p:txBody>
        </p:sp>
        <p:sp>
          <p:nvSpPr>
            <p:cNvPr id="9" name="TextBox 58"/>
            <p:cNvSpPr txBox="1"/>
            <p:nvPr/>
          </p:nvSpPr>
          <p:spPr>
            <a:xfrm>
              <a:off x="4567" y="2385"/>
              <a:ext cx="704" cy="1009"/>
            </a:xfrm>
            <a:prstGeom prst="rect">
              <a:avLst/>
            </a:prstGeom>
            <a:noFill/>
          </p:spPr>
          <p:txBody>
            <a:bodyPr wrap="none" rtlCol="0">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a:solidFill>
                    <a:schemeClr val="bg2"/>
                  </a:solidFill>
                  <a:latin typeface="宋体"/>
                  <a:ea typeface="+mj-ea"/>
                  <a:sym typeface="宋体"/>
                </a:rPr>
                <a:t>2</a:t>
              </a:r>
            </a:p>
          </p:txBody>
        </p:sp>
      </p:grpSp>
      <p:grpSp>
        <p:nvGrpSpPr>
          <p:cNvPr id="10" name="组合 9"/>
          <p:cNvGrpSpPr/>
          <p:nvPr/>
        </p:nvGrpSpPr>
        <p:grpSpPr>
          <a:xfrm>
            <a:off x="4298181" y="4536216"/>
            <a:ext cx="6693191" cy="721751"/>
            <a:chOff x="4378" y="2331"/>
            <a:chExt cx="10540" cy="1137"/>
          </a:xfrm>
        </p:grpSpPr>
        <p:sp>
          <p:nvSpPr>
            <p:cNvPr id="11" name="Freeform 23"/>
            <p:cNvSpPr/>
            <p:nvPr/>
          </p:nvSpPr>
          <p:spPr>
            <a:xfrm>
              <a:off x="4378" y="2331"/>
              <a:ext cx="1118" cy="1125"/>
            </a:xfrm>
            <a:custGeom>
              <a:gdLst>
                <a:gd name="T0" fmla="*/ 91 w 865"/>
                <a:gd name="T1" fmla="*/ 0 h 865"/>
                <a:gd name="T2" fmla="*/ 774 w 865"/>
                <a:gd name="T3" fmla="*/ 0 h 865"/>
                <a:gd name="T4" fmla="*/ 865 w 865"/>
                <a:gd name="T5" fmla="*/ 91 h 865"/>
                <a:gd name="T6" fmla="*/ 865 w 865"/>
                <a:gd name="T7" fmla="*/ 774 h 865"/>
                <a:gd name="T8" fmla="*/ 774 w 865"/>
                <a:gd name="T9" fmla="*/ 865 h 865"/>
                <a:gd name="T10" fmla="*/ 91 w 865"/>
                <a:gd name="T11" fmla="*/ 865 h 865"/>
                <a:gd name="T12" fmla="*/ 0 w 865"/>
                <a:gd name="T13" fmla="*/ 774 h 865"/>
                <a:gd name="T14" fmla="*/ 0 w 865"/>
                <a:gd name="T15" fmla="*/ 91 h 865"/>
                <a:gd name="T16" fmla="*/ 91 w 865"/>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5" h="865">
                  <a:moveTo>
                    <a:pt x="91" y="0"/>
                  </a:moveTo>
                  <a:lnTo>
                    <a:pt x="774" y="0"/>
                  </a:lnTo>
                  <a:cubicBezTo>
                    <a:pt x="824" y="0"/>
                    <a:pt x="865" y="41"/>
                    <a:pt x="865" y="91"/>
                  </a:cubicBezTo>
                  <a:lnTo>
                    <a:pt x="865" y="774"/>
                  </a:lnTo>
                  <a:cubicBezTo>
                    <a:pt x="865" y="824"/>
                    <a:pt x="824" y="865"/>
                    <a:pt x="774" y="865"/>
                  </a:cubicBezTo>
                  <a:lnTo>
                    <a:pt x="91" y="865"/>
                  </a:lnTo>
                  <a:cubicBezTo>
                    <a:pt x="41" y="865"/>
                    <a:pt x="0" y="824"/>
                    <a:pt x="0" y="774"/>
                  </a:cubicBezTo>
                  <a:lnTo>
                    <a:pt x="0" y="91"/>
                  </a:lnTo>
                  <a:cubicBezTo>
                    <a:pt x="0" y="41"/>
                    <a:pt x="41" y="0"/>
                    <a:pt x="91" y="0"/>
                  </a:cubicBezTo>
                  <a:close/>
                </a:path>
              </a:pathLst>
            </a:custGeom>
            <a:solidFill>
              <a:srgbClr val="7F7F7F"/>
            </a:solidFill>
            <a:ln w="38100"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24"/>
            <p:cNvSpPr/>
            <p:nvPr/>
          </p:nvSpPr>
          <p:spPr>
            <a:xfrm>
              <a:off x="5605" y="2331"/>
              <a:ext cx="9313" cy="1125"/>
            </a:xfrm>
            <a:custGeom>
              <a:gdLst>
                <a:gd name="T0" fmla="*/ 91 w 8683"/>
                <a:gd name="T1" fmla="*/ 0 h 865"/>
                <a:gd name="T2" fmla="*/ 8591 w 8683"/>
                <a:gd name="T3" fmla="*/ 0 h 865"/>
                <a:gd name="T4" fmla="*/ 8683 w 8683"/>
                <a:gd name="T5" fmla="*/ 91 h 865"/>
                <a:gd name="T6" fmla="*/ 8683 w 8683"/>
                <a:gd name="T7" fmla="*/ 774 h 865"/>
                <a:gd name="T8" fmla="*/ 8591 w 8683"/>
                <a:gd name="T9" fmla="*/ 865 h 865"/>
                <a:gd name="T10" fmla="*/ 91 w 8683"/>
                <a:gd name="T11" fmla="*/ 865 h 865"/>
                <a:gd name="T12" fmla="*/ 0 w 8683"/>
                <a:gd name="T13" fmla="*/ 774 h 865"/>
                <a:gd name="T14" fmla="*/ 0 w 8683"/>
                <a:gd name="T15" fmla="*/ 91 h 865"/>
                <a:gd name="T16" fmla="*/ 91 w 8683"/>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83" h="865">
                  <a:moveTo>
                    <a:pt x="91" y="0"/>
                  </a:moveTo>
                  <a:lnTo>
                    <a:pt x="8591" y="0"/>
                  </a:lnTo>
                  <a:cubicBezTo>
                    <a:pt x="8642" y="0"/>
                    <a:pt x="8683" y="41"/>
                    <a:pt x="8683" y="91"/>
                  </a:cubicBezTo>
                  <a:lnTo>
                    <a:pt x="8683" y="774"/>
                  </a:lnTo>
                  <a:cubicBezTo>
                    <a:pt x="8683" y="824"/>
                    <a:pt x="8642" y="865"/>
                    <a:pt x="8591" y="865"/>
                  </a:cubicBezTo>
                  <a:lnTo>
                    <a:pt x="91" y="865"/>
                  </a:lnTo>
                  <a:cubicBezTo>
                    <a:pt x="41" y="865"/>
                    <a:pt x="0" y="824"/>
                    <a:pt x="0" y="774"/>
                  </a:cubicBezTo>
                  <a:lnTo>
                    <a:pt x="0" y="91"/>
                  </a:lnTo>
                  <a:cubicBezTo>
                    <a:pt x="0" y="41"/>
                    <a:pt x="41" y="0"/>
                    <a:pt x="91" y="0"/>
                  </a:cubicBezTo>
                  <a:close/>
                </a:path>
              </a:pathLst>
            </a:custGeom>
            <a:solidFill>
              <a:srgbClr val="FFFFFF"/>
            </a:solidFill>
            <a:ln w="9525" cap="flat">
              <a:solidFill>
                <a:schemeClr val="accent1">
                  <a:lumMod val="40000"/>
                  <a:lumOff val="60000"/>
                </a:schemeClr>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47"/>
            <p:cNvSpPr txBox="1"/>
            <p:nvPr/>
          </p:nvSpPr>
          <p:spPr>
            <a:xfrm>
              <a:off x="5867" y="2382"/>
              <a:ext cx="8943" cy="1086"/>
            </a:xfrm>
            <a:prstGeom prst="rect">
              <a:avLst/>
            </a:prstGeom>
            <a:noFill/>
          </p:spPr>
          <p:txBody>
            <a:bodyPr wrap="square" rtlCol="0">
              <a:normAutofit/>
            </a:bodyPr>
            <a:lstStyle>
              <a:defPPr>
                <a:defRPr lang="zh-CN"/>
              </a:defPPr>
              <a:lvl1pPr marL="0" algn="l" defTabSz="914400" rtl="0" eaLnBrk="0" fontAlgn="base" latinLnBrk="0" hangingPunct="0">
                <a:spcBef>
                  <a:spcPct val="0"/>
                </a:spcBef>
                <a:spcAft>
                  <a:spcPct val="0"/>
                </a:spcAft>
                <a:defRPr sz="32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0000"/>
                  </a:solidFill>
                  <a:latin typeface="宋体"/>
                  <a:sym typeface="宋体"/>
                </a:rPr>
                <a:t>3. 言语识别</a:t>
              </a:r>
            </a:p>
          </p:txBody>
        </p:sp>
        <p:sp>
          <p:nvSpPr>
            <p:cNvPr id="14" name="TextBox 58"/>
            <p:cNvSpPr txBox="1"/>
            <p:nvPr/>
          </p:nvSpPr>
          <p:spPr>
            <a:xfrm>
              <a:off x="4567" y="2385"/>
              <a:ext cx="704" cy="1009"/>
            </a:xfrm>
            <a:prstGeom prst="rect">
              <a:avLst/>
            </a:prstGeom>
            <a:noFill/>
          </p:spPr>
          <p:txBody>
            <a:bodyPr wrap="none" rtlCol="0">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a:solidFill>
                    <a:schemeClr val="bg2"/>
                  </a:solidFill>
                  <a:latin typeface="宋体"/>
                  <a:ea typeface="+mj-ea"/>
                  <a:sym typeface="宋体"/>
                </a:rPr>
                <a:t>3</a:t>
              </a:r>
            </a:p>
          </p:txBody>
        </p:sp>
      </p:grpSp>
      <p:grpSp>
        <p:nvGrpSpPr>
          <p:cNvPr id="23" name="组合 22"/>
          <p:cNvGrpSpPr/>
          <p:nvPr/>
        </p:nvGrpSpPr>
        <p:grpSpPr>
          <a:xfrm>
            <a:off x="1933355" y="4329968"/>
            <a:ext cx="694690" cy="833120"/>
            <a:chOff x="0" y="405"/>
            <a:chExt cx="1094" cy="1312"/>
          </a:xfrm>
          <a:effectLst>
            <a:outerShdw blurRad="50800" dist="38100" dir="13500000" algn="br" rotWithShape="0">
              <a:prstClr val="black">
                <a:alpha val="40000"/>
              </a:prstClr>
            </a:outerShdw>
          </a:effectLst>
        </p:grpSpPr>
        <p:sp>
          <p:nvSpPr>
            <p:cNvPr id="24" name="Rectangle 5"/>
            <p:cNvSpPr>
              <a:spLocks noChangeArrowheads="1"/>
            </p:cNvSpPr>
            <p:nvPr/>
          </p:nvSpPr>
          <p:spPr>
            <a:xfrm>
              <a:off x="0" y="405"/>
              <a:ext cx="1095" cy="1313"/>
            </a:xfrm>
            <a:prstGeom prst="rect">
              <a:avLst/>
            </a:prstGeom>
            <a:solidFill>
              <a:srgbClr val="7F7F7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endParaRPr/>
            </a:p>
          </p:txBody>
        </p:sp>
        <p:sp>
          <p:nvSpPr>
            <p:cNvPr id="25" name="Freeform 6"/>
            <p:cNvSpPr/>
            <p:nvPr/>
          </p:nvSpPr>
          <p:spPr>
            <a:xfrm>
              <a:off x="223" y="593"/>
              <a:ext cx="835" cy="1052"/>
            </a:xfrm>
            <a:custGeom>
              <a:gdLst>
                <a:gd name="T0" fmla="*/ 230858066 w 1173"/>
                <a:gd name="T1" fmla="*/ 110128663 h 1472"/>
                <a:gd name="T2" fmla="*/ 223509953 w 1173"/>
                <a:gd name="T3" fmla="*/ 9675010 h 1472"/>
                <a:gd name="T4" fmla="*/ 217794552 w 1173"/>
                <a:gd name="T5" fmla="*/ 11115660 h 1472"/>
                <a:gd name="T6" fmla="*/ 204731038 w 1173"/>
                <a:gd name="T7" fmla="*/ 13997867 h 1472"/>
                <a:gd name="T8" fmla="*/ 187584836 w 1173"/>
                <a:gd name="T9" fmla="*/ 11115660 h 1472"/>
                <a:gd name="T10" fmla="*/ 128390842 w 1173"/>
                <a:gd name="T11" fmla="*/ 1029295 h 1472"/>
                <a:gd name="T12" fmla="*/ 0 w 1173"/>
                <a:gd name="T13" fmla="*/ 158091449 h 1472"/>
                <a:gd name="T14" fmla="*/ 131248090 w 1173"/>
                <a:gd name="T15" fmla="*/ 301978900 h 1472"/>
                <a:gd name="T16" fmla="*/ 239431167 w 1173"/>
                <a:gd name="T17" fmla="*/ 223550888 h 1472"/>
                <a:gd name="T18" fmla="*/ 222081102 w 1173"/>
                <a:gd name="T19" fmla="*/ 213258392 h 1472"/>
                <a:gd name="T20" fmla="*/ 141250041 w 1173"/>
                <a:gd name="T21" fmla="*/ 281805717 h 1472"/>
                <a:gd name="T22" fmla="*/ 59194446 w 1173"/>
                <a:gd name="T23" fmla="*/ 149239603 h 1472"/>
                <a:gd name="T24" fmla="*/ 131248090 w 1173"/>
                <a:gd name="T25" fmla="*/ 21408156 h 1472"/>
                <a:gd name="T26" fmla="*/ 213508002 w 1173"/>
                <a:gd name="T27" fmla="*/ 117333274 h 1472"/>
                <a:gd name="T28" fmla="*/ 230858066 w 1173"/>
                <a:gd name="T29" fmla="*/ 110128663 h 147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73" h="1472">
                  <a:moveTo>
                    <a:pt x="1131" y="535"/>
                  </a:moveTo>
                  <a:lnTo>
                    <a:pt x="1095" y="47"/>
                  </a:lnTo>
                  <a:cubicBezTo>
                    <a:pt x="1090" y="47"/>
                    <a:pt x="1081" y="49"/>
                    <a:pt x="1067" y="54"/>
                  </a:cubicBezTo>
                  <a:cubicBezTo>
                    <a:pt x="1043" y="64"/>
                    <a:pt x="1022" y="68"/>
                    <a:pt x="1003" y="68"/>
                  </a:cubicBezTo>
                  <a:cubicBezTo>
                    <a:pt x="975" y="68"/>
                    <a:pt x="947" y="64"/>
                    <a:pt x="919" y="54"/>
                  </a:cubicBezTo>
                  <a:cubicBezTo>
                    <a:pt x="810" y="17"/>
                    <a:pt x="714" y="0"/>
                    <a:pt x="629" y="5"/>
                  </a:cubicBezTo>
                  <a:cubicBezTo>
                    <a:pt x="214" y="24"/>
                    <a:pt x="5" y="278"/>
                    <a:pt x="0" y="768"/>
                  </a:cubicBezTo>
                  <a:cubicBezTo>
                    <a:pt x="5" y="1225"/>
                    <a:pt x="219" y="1458"/>
                    <a:pt x="643" y="1467"/>
                  </a:cubicBezTo>
                  <a:cubicBezTo>
                    <a:pt x="912" y="1472"/>
                    <a:pt x="1088" y="1345"/>
                    <a:pt x="1173" y="1086"/>
                  </a:cubicBezTo>
                  <a:lnTo>
                    <a:pt x="1088" y="1036"/>
                  </a:lnTo>
                  <a:cubicBezTo>
                    <a:pt x="999" y="1258"/>
                    <a:pt x="867" y="1369"/>
                    <a:pt x="692" y="1369"/>
                  </a:cubicBezTo>
                  <a:cubicBezTo>
                    <a:pt x="424" y="1359"/>
                    <a:pt x="290" y="1145"/>
                    <a:pt x="290" y="725"/>
                  </a:cubicBezTo>
                  <a:cubicBezTo>
                    <a:pt x="290" y="316"/>
                    <a:pt x="408" y="108"/>
                    <a:pt x="643" y="104"/>
                  </a:cubicBezTo>
                  <a:cubicBezTo>
                    <a:pt x="827" y="94"/>
                    <a:pt x="961" y="250"/>
                    <a:pt x="1046" y="570"/>
                  </a:cubicBezTo>
                  <a:lnTo>
                    <a:pt x="1131" y="5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left)" prLst="">
                                      <p:cBhvr>
                                        <p:cTn id="7" dur="500"/>
                                        <p:tgtEl>
                                          <p:spTgt spid="3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wipe(left)" prLst="">
                                      <p:cBhvr>
                                        <p:cTn id="10"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8" name="文本框 6"/>
          <p:cNvSpPr txBox="1"/>
          <p:nvPr/>
        </p:nvSpPr>
        <p:spPr>
          <a:xfrm>
            <a:off x="1385258" y="302860"/>
            <a:ext cx="10355638" cy="66395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bg1">
                    <a:lumMod val="50000"/>
                  </a:schemeClr>
                </a:solidFill>
                <a:latin typeface="宋体"/>
                <a:cs typeface="+mn-ea"/>
                <a:sym typeface="宋体"/>
              </a:rPr>
              <a:t>印章印文检验预习</a:t>
            </a:r>
          </a:p>
        </p:txBody>
      </p:sp>
      <p:pic>
        <p:nvPicPr>
          <p:cNvPr id="9" name="New picture"/>
          <p:cNvPicPr/>
          <p:nvPr/>
        </p:nvPicPr>
        <p:blipFill>
          <a:blip r:embed="rId2"/>
          <a:stretch>
            <a:fillRect/>
          </a:stretch>
        </p:blipFill>
        <p:spPr>
          <a:xfrm>
            <a:off x="10889884" y="1094562"/>
            <a:ext cx="1225916" cy="308909"/>
          </a:xfrm>
          <a:prstGeom prst="rect">
            <a:avLst/>
          </a:prstGeom>
          <a:ln>
            <a:noFill/>
          </a:ln>
        </p:spPr>
      </p:pic>
      <p:sp>
        <p:nvSpPr>
          <p:cNvPr id="10" name="图文框 4"/>
          <p:cNvSpPr/>
          <p:nvPr/>
        </p:nvSpPr>
        <p:spPr>
          <a:xfrm>
            <a:off x="0" y="0"/>
            <a:ext cx="12192000" cy="6858000"/>
          </a:xfrm>
          <a:prstGeom prst="frame">
            <a:avLst>
              <a:gd name="adj1" fmla="val 375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pic>
        <p:nvPicPr>
          <p:cNvPr id="11" name="New picture"/>
          <p:cNvPicPr/>
          <p:nvPr/>
        </p:nvPicPr>
        <p:blipFill>
          <a:blip r:embed="rId3"/>
          <a:stretch>
            <a:fillRect/>
          </a:stretch>
        </p:blipFill>
        <p:spPr>
          <a:xfrm>
            <a:off x="522940" y="516970"/>
            <a:ext cx="769909" cy="391281"/>
          </a:xfrm>
          <a:prstGeom prst="rect">
            <a:avLst/>
          </a:prstGeom>
          <a:ln>
            <a:noFill/>
          </a:ln>
        </p:spPr>
      </p:pic>
      <p:pic>
        <p:nvPicPr>
          <p:cNvPr id="12" name="New picture"/>
          <p:cNvPicPr/>
          <p:nvPr/>
        </p:nvPicPr>
        <p:blipFill>
          <a:blip r:embed="rId4"/>
          <a:stretch>
            <a:fillRect/>
          </a:stretch>
        </p:blipFill>
        <p:spPr>
          <a:xfrm>
            <a:off x="10670809" y="5458413"/>
            <a:ext cx="1269076" cy="1140197"/>
          </a:xfrm>
          <a:prstGeom prst="rect">
            <a:avLst/>
          </a:prstGeom>
          <a:ln>
            <a:noFill/>
          </a:ln>
        </p:spPr>
      </p:pic>
      <p:sp>
        <p:nvSpPr>
          <p:cNvPr id="7" name="TextBox 7"/>
          <p:cNvSpPr txBox="1"/>
          <p:nvPr/>
        </p:nvSpPr>
        <p:spPr>
          <a:xfrm>
            <a:off x="2449795" y="1891469"/>
            <a:ext cx="7154254" cy="3445379"/>
          </a:xfrm>
          <a:prstGeom prst="rect">
            <a:avLst/>
          </a:prstGeom>
        </p:spPr>
        <p:txBody>
          <a:bodyPr lIns="0" tIns="0" rIns="0" bIns="0" rtlCol="0" anchor="ctr">
            <a:normAutofit fontScale="67500" lnSpcReduction="20000"/>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sz="6830">
                <a:latin typeface="宋体"/>
                <a:sym typeface="宋体"/>
              </a:rPr>
              <a:t>印章印文检验、污损文件检验和言语识别是刑事科学技术领域中不同的技术内容，它们之间有一些联系和区别，并且在实践中都有各自的运用</a:t>
            </a:r>
          </a:p>
        </p:txBody>
      </p:sp>
      <p:sp>
        <p:nvSpPr>
          <p:cNvPr id="4" name="矩形: 圆角 3"/>
          <p:cNvSpPr/>
          <p:nvPr/>
        </p:nvSpPr>
        <p:spPr>
          <a:xfrm>
            <a:off x="2068082" y="1498363"/>
            <a:ext cx="7941892" cy="4179579"/>
          </a:xfrm>
          <a:prstGeom prst="roundRect">
            <a:avLst>
              <a:gd name="adj" fmla="val 11078"/>
            </a:avLst>
          </a:prstGeom>
          <a:noFill/>
          <a:ln w="298450">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1pPr>
            <a:lvl2pPr marL="304770"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2pPr>
            <a:lvl3pPr marL="609539"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3pPr>
            <a:lvl4pPr marL="914309"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4pPr>
            <a:lvl5pPr marL="1219078"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5pPr>
            <a:lvl6pPr marL="1523848"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6pPr>
            <a:lvl7pPr marL="1828617"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7pPr>
            <a:lvl8pPr marL="2133387"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8pPr>
            <a:lvl9pPr marL="2438156" marR="0" indent="0" algn="l" defTabSz="609539" rtl="0" eaLnBrk="1" fontAlgn="auto" latinLnBrk="0" hangingPunct="1">
              <a:lnSpc>
                <a:spcPct val="100000"/>
              </a:lnSpc>
              <a:spcBef>
                <a:spcPct val="0"/>
              </a:spcBef>
              <a:spcAft>
                <a:spcPct val="0"/>
              </a:spcAft>
              <a:buClrTx/>
              <a:buSzTx/>
              <a:buFontTx/>
              <a:buNone/>
              <a:defRPr kumimoji="0" sz="1200" b="0" i="0" u="none" strike="noStrike" kern="1200" cap="none" spc="0" normalizeH="0" baseline="0" noProof="0">
                <a:solidFill>
                  <a:srgbClr val="FFFFFF"/>
                </a:solidFill>
                <a:uLnTx/>
                <a:uFillTx/>
                <a:latin typeface="Calibri"/>
                <a:ea typeface="Arial"/>
                <a:cs typeface="+mn-cs"/>
              </a:defRPr>
            </a:lvl9pPr>
          </a:lstStyle>
          <a:p>
            <a:endParaRPr/>
          </a:p>
        </p:txBody>
      </p:sp>
    </p:spTree>
    <p:extLst>
      <p:ext uri="{BB962C8B-B14F-4D97-AF65-F5344CB8AC3E}">
        <p14:creationId xmlns:p14="http://schemas.microsoft.com/office/powerpoint/2010/main" val="1036320420"/>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8328996" y="545244"/>
            <a:ext cx="2190406" cy="1332285"/>
          </a:xfrm>
          <a:prstGeom prst="rect">
            <a:avLst/>
          </a:prstGeom>
        </p:spPr>
      </p:pic>
      <p:pic>
        <p:nvPicPr>
          <p:cNvPr id="10" name="图片 9"/>
          <p:cNvPicPr>
            <a:picLocks noChangeAspect="1"/>
          </p:cNvPicPr>
          <p:nvPr/>
        </p:nvPicPr>
        <p:blipFill>
          <a:blip r:embed="rId3"/>
          <a:stretch>
            <a:fillRect/>
          </a:stretch>
        </p:blipFill>
        <p:spPr>
          <a:xfrm>
            <a:off x="10922924" y="5717803"/>
            <a:ext cx="1269076" cy="1140197"/>
          </a:xfrm>
          <a:prstGeom prst="rect">
            <a:avLst/>
          </a:prstGeom>
        </p:spPr>
      </p:pic>
      <p:pic>
        <p:nvPicPr>
          <p:cNvPr id="11" name="图片 10"/>
          <p:cNvPicPr>
            <a:picLocks noChangeAspect="1"/>
          </p:cNvPicPr>
          <p:nvPr/>
        </p:nvPicPr>
        <p:blipFill>
          <a:blip r:embed="rId4"/>
          <a:stretch>
            <a:fillRect/>
          </a:stretch>
        </p:blipFill>
        <p:spPr>
          <a:xfrm>
            <a:off x="10922924" y="2546889"/>
            <a:ext cx="1461636" cy="1049224"/>
          </a:xfrm>
          <a:prstGeom prst="rect">
            <a:avLst/>
          </a:prstGeom>
        </p:spPr>
      </p:pic>
      <p:pic>
        <p:nvPicPr>
          <p:cNvPr id="12" name="图片 11"/>
          <p:cNvPicPr>
            <a:picLocks noChangeAspect="1"/>
          </p:cNvPicPr>
          <p:nvPr/>
        </p:nvPicPr>
        <p:blipFill>
          <a:blip r:embed="rId5"/>
          <a:stretch>
            <a:fillRect/>
          </a:stretch>
        </p:blipFill>
        <p:spPr>
          <a:xfrm>
            <a:off x="9424199" y="5164183"/>
            <a:ext cx="880425" cy="730980"/>
          </a:xfrm>
          <a:prstGeom prst="rect">
            <a:avLst/>
          </a:prstGeom>
        </p:spPr>
      </p:pic>
      <p:pic>
        <p:nvPicPr>
          <p:cNvPr id="13" name="图片 12"/>
          <p:cNvPicPr>
            <a:picLocks noChangeAspect="1"/>
          </p:cNvPicPr>
          <p:nvPr/>
        </p:nvPicPr>
        <p:blipFill>
          <a:blip r:embed="rId6"/>
          <a:stretch>
            <a:fillRect/>
          </a:stretch>
        </p:blipFill>
        <p:spPr>
          <a:xfrm>
            <a:off x="-949" y="5101"/>
            <a:ext cx="1135405" cy="1362145"/>
          </a:xfrm>
          <a:prstGeom prst="rect">
            <a:avLst/>
          </a:prstGeom>
        </p:spPr>
      </p:pic>
      <p:pic>
        <p:nvPicPr>
          <p:cNvPr id="14" name="图片 13"/>
          <p:cNvPicPr>
            <a:picLocks noChangeAspect="1"/>
          </p:cNvPicPr>
          <p:nvPr/>
        </p:nvPicPr>
        <p:blipFill>
          <a:blip r:embed="rId7"/>
          <a:stretch>
            <a:fillRect/>
          </a:stretch>
        </p:blipFill>
        <p:spPr>
          <a:xfrm>
            <a:off x="7254509" y="3091337"/>
            <a:ext cx="1840092" cy="463671"/>
          </a:xfrm>
          <a:prstGeom prst="rect">
            <a:avLst/>
          </a:prstGeom>
        </p:spPr>
      </p:pic>
      <p:pic>
        <p:nvPicPr>
          <p:cNvPr id="15" name="图片 14"/>
          <p:cNvPicPr>
            <a:picLocks noChangeAspect="1"/>
          </p:cNvPicPr>
          <p:nvPr/>
        </p:nvPicPr>
        <p:blipFill>
          <a:blip r:embed="rId8"/>
          <a:stretch>
            <a:fillRect/>
          </a:stretch>
        </p:blipFill>
        <p:spPr>
          <a:xfrm>
            <a:off x="6919206" y="6002747"/>
            <a:ext cx="1409790" cy="1088786"/>
          </a:xfrm>
          <a:prstGeom prst="rect">
            <a:avLst/>
          </a:prstGeom>
        </p:spPr>
      </p:pic>
      <p:sp>
        <p:nvSpPr>
          <p:cNvPr id="16" name="等腰三角形 15"/>
          <p:cNvSpPr/>
          <p:nvPr/>
        </p:nvSpPr>
        <p:spPr>
          <a:xfrm rot="5400000">
            <a:off x="1495087"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2" name="等腰三角形 21"/>
          <p:cNvSpPr/>
          <p:nvPr/>
        </p:nvSpPr>
        <p:spPr>
          <a:xfrm rot="5400000">
            <a:off x="1821223"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5" name="文本框 24"/>
          <p:cNvSpPr txBox="1"/>
          <p:nvPr/>
        </p:nvSpPr>
        <p:spPr>
          <a:xfrm>
            <a:off x="1413754" y="2118313"/>
            <a:ext cx="4686928" cy="13119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000">
                <a:solidFill>
                  <a:srgbClr val="595959"/>
                </a:solidFill>
                <a:latin typeface="宋体"/>
                <a:ea typeface="思源黑体 CN Normal" panose="020b0400000000000000" pitchFamily="34" charset="-122"/>
                <a:sym typeface="宋体"/>
              </a:rPr>
              <a:t>PART  1</a:t>
            </a:r>
          </a:p>
        </p:txBody>
      </p:sp>
      <p:sp>
        <p:nvSpPr>
          <p:cNvPr id="26" name="文本框 25"/>
          <p:cNvSpPr txBox="1"/>
          <p:nvPr/>
        </p:nvSpPr>
        <p:spPr>
          <a:xfrm>
            <a:off x="1393434" y="3303598"/>
            <a:ext cx="6344676" cy="149514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6000" b="1">
                <a:solidFill>
                  <a:srgbClr val="595959"/>
                </a:solidFill>
                <a:latin typeface="宋体"/>
                <a:ea typeface="思源黑体 CN Normal" panose="020b0400000000000000" pitchFamily="34" charset="-122"/>
                <a:sym typeface="宋体"/>
              </a:rPr>
              <a:t>1. 印章印文检验</a:t>
            </a:r>
          </a:p>
        </p:txBody>
      </p:sp>
    </p:spTree>
    <p:extLst>
      <p:ext uri="{BB962C8B-B14F-4D97-AF65-F5344CB8AC3E}">
        <p14:creationId xmlns:p14="http://schemas.microsoft.com/office/powerpoint/2010/main" val="424749504"/>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59" name="文本框 6"/>
          <p:cNvSpPr txBox="1"/>
          <p:nvPr/>
        </p:nvSpPr>
        <p:spPr>
          <a:xfrm>
            <a:off x="1385258" y="302860"/>
            <a:ext cx="10355638" cy="66395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bg1">
                    <a:lumMod val="50000"/>
                  </a:schemeClr>
                </a:solidFill>
                <a:latin typeface="宋体"/>
                <a:cs typeface="+mn-ea"/>
                <a:sym typeface="宋体"/>
              </a:rPr>
              <a:t>1. 印章印文检验</a:t>
            </a:r>
          </a:p>
        </p:txBody>
      </p:sp>
      <p:pic>
        <p:nvPicPr>
          <p:cNvPr id="60" name="New picture"/>
          <p:cNvPicPr/>
          <p:nvPr/>
        </p:nvPicPr>
        <p:blipFill>
          <a:blip r:embed="rId2"/>
          <a:stretch>
            <a:fillRect/>
          </a:stretch>
        </p:blipFill>
        <p:spPr>
          <a:xfrm>
            <a:off x="10889884" y="1094562"/>
            <a:ext cx="1225916" cy="308909"/>
          </a:xfrm>
          <a:prstGeom prst="rect">
            <a:avLst/>
          </a:prstGeom>
          <a:ln>
            <a:noFill/>
          </a:ln>
        </p:spPr>
      </p:pic>
      <p:sp>
        <p:nvSpPr>
          <p:cNvPr id="61" name="图文框 4"/>
          <p:cNvSpPr/>
          <p:nvPr/>
        </p:nvSpPr>
        <p:spPr>
          <a:xfrm>
            <a:off x="0" y="0"/>
            <a:ext cx="12192000" cy="6858000"/>
          </a:xfrm>
          <a:prstGeom prst="frame">
            <a:avLst>
              <a:gd name="adj1" fmla="val 375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pic>
        <p:nvPicPr>
          <p:cNvPr id="62" name="New picture"/>
          <p:cNvPicPr/>
          <p:nvPr/>
        </p:nvPicPr>
        <p:blipFill>
          <a:blip r:embed="rId3"/>
          <a:stretch>
            <a:fillRect/>
          </a:stretch>
        </p:blipFill>
        <p:spPr>
          <a:xfrm>
            <a:off x="522940" y="516970"/>
            <a:ext cx="769909" cy="391281"/>
          </a:xfrm>
          <a:prstGeom prst="rect">
            <a:avLst/>
          </a:prstGeom>
          <a:ln>
            <a:noFill/>
          </a:ln>
        </p:spPr>
      </p:pic>
      <p:pic>
        <p:nvPicPr>
          <p:cNvPr id="63" name="New picture"/>
          <p:cNvPicPr/>
          <p:nvPr/>
        </p:nvPicPr>
        <p:blipFill>
          <a:blip r:embed="rId4"/>
          <a:stretch>
            <a:fillRect/>
          </a:stretch>
        </p:blipFill>
        <p:spPr>
          <a:xfrm>
            <a:off x="10670809" y="5458413"/>
            <a:ext cx="1269076" cy="1140197"/>
          </a:xfrm>
          <a:prstGeom prst="rect">
            <a:avLst/>
          </a:prstGeom>
          <a:ln>
            <a:noFill/>
          </a:ln>
        </p:spPr>
      </p:pic>
      <p:sp>
        <p:nvSpPr>
          <p:cNvPr id="3" name="AutoShape 3"/>
          <p:cNvSpPr/>
          <p:nvPr/>
        </p:nvSpPr>
        <p:spPr>
          <a:xfrm rot="-5399999">
            <a:off x="4098559" y="3842323"/>
            <a:ext cx="4189839" cy="0"/>
          </a:xfrm>
          <a:prstGeom prst="line">
            <a:avLst/>
          </a:prstGeom>
          <a:ln w="38100" cap="flat">
            <a:solidFill>
              <a:srgbClr val="7F7F7F"/>
            </a:solidFill>
            <a:prstDash val="lgDash"/>
            <a:headEnd type="none" w="sm" len="sm"/>
            <a:tailEnd type="none" w="sm" len="sm"/>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4921885" y="2218055"/>
            <a:ext cx="678180" cy="463550"/>
            <a:chExt cx="1188467" cy="812800"/>
          </a:xfrm>
        </p:grpSpPr>
        <p:sp>
          <p:nvSpPr>
            <p:cNvPr id="6" name="Freeform 6"/>
            <p:cNvSpPr/>
            <p:nvPr/>
          </p:nvSpPr>
          <p:spPr>
            <a:xfrm>
              <a:off x="0" y="0"/>
              <a:ext cx="1188467" cy="812800"/>
            </a:xfrm>
            <a:custGeom>
              <a:rect l="l" t="t" r="r" b="b"/>
              <a:pathLst>
                <a:path w="1188467" h="812800">
                  <a:moveTo>
                    <a:pt x="594234" y="0"/>
                  </a:moveTo>
                  <a:lnTo>
                    <a:pt x="1188467" y="406400"/>
                  </a:lnTo>
                  <a:lnTo>
                    <a:pt x="594234" y="812800"/>
                  </a:lnTo>
                  <a:lnTo>
                    <a:pt x="0" y="406400"/>
                  </a:lnTo>
                  <a:lnTo>
                    <a:pt x="594234" y="0"/>
                  </a:lnTo>
                  <a:close/>
                </a:path>
              </a:pathLst>
            </a:custGeom>
            <a:solidFill>
              <a:srgbClr val="EEEEEE"/>
            </a:solidFill>
            <a:ln>
              <a:no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139700" y="44450"/>
              <a:ext cx="533400" cy="6286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93115" y="1519134"/>
            <a:ext cx="4468495" cy="2298350"/>
            <a:chOff x="0" y="-95250"/>
            <a:chExt cx="1765223" cy="908050"/>
          </a:xfrm>
        </p:grpSpPr>
        <p:sp>
          <p:nvSpPr>
            <p:cNvPr id="9" name="Freeform 9"/>
            <p:cNvSpPr/>
            <p:nvPr/>
          </p:nvSpPr>
          <p:spPr>
            <a:xfrm>
              <a:off x="0" y="0"/>
              <a:ext cx="1765223" cy="544913"/>
            </a:xfrm>
            <a:custGeom>
              <a:rect l="l" t="t" r="r" b="b"/>
              <a:pathLst>
                <a:path w="1765223" h="544913">
                  <a:moveTo>
                    <a:pt x="0" y="0"/>
                  </a:moveTo>
                  <a:lnTo>
                    <a:pt x="1765223" y="0"/>
                  </a:lnTo>
                  <a:lnTo>
                    <a:pt x="1765223" y="544913"/>
                  </a:lnTo>
                  <a:lnTo>
                    <a:pt x="0" y="544913"/>
                  </a:lnTo>
                  <a:close/>
                </a:path>
              </a:pathLst>
            </a:custGeom>
            <a:solidFill>
              <a:srgbClr val="EEEEEE"/>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0" y="-95250"/>
              <a:ext cx="812800" cy="9080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11" name="Picture 11"/>
          <p:cNvPicPr>
            <a:picLocks noChangeAspect="1"/>
          </p:cNvPicPr>
          <p:nvPr/>
        </p:nvPicPr>
        <p:blipFill>
          <a:blip r:embed="rId5"/>
          <a:srcRect l="48203"/>
          <a:stretch>
            <a:fillRect/>
          </a:stretch>
        </p:blipFill>
        <p:spPr>
          <a:xfrm>
            <a:off x="810260" y="1783715"/>
            <a:ext cx="792480" cy="281305"/>
          </a:xfrm>
          <a:prstGeom prst="rect">
            <a:avLst/>
          </a:prstGeom>
          <a:ln>
            <a:noFill/>
          </a:ln>
        </p:spPr>
      </p:pic>
      <p:sp>
        <p:nvSpPr>
          <p:cNvPr id="12" name="TextBox 12"/>
          <p:cNvSpPr txBox="1"/>
          <p:nvPr/>
        </p:nvSpPr>
        <p:spPr>
          <a:xfrm>
            <a:off x="578485" y="1726565"/>
            <a:ext cx="967740" cy="348615"/>
          </a:xfrm>
          <a:prstGeom prst="rect">
            <a:avLst/>
          </a:prstGeom>
        </p:spPr>
        <p:txBody>
          <a:bodyPr lIns="0" tIns="0" rIns="0" bIns="0" rtlCol="0" anchor="t">
            <a:normAutofit fontScale="8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sz="2265">
                <a:solidFill>
                  <a:srgbClr val="FFFFFF"/>
                </a:solidFill>
                <a:latin typeface="宋体"/>
                <a:sym typeface="宋体"/>
              </a:rPr>
              <a:t> 01</a:t>
            </a:r>
          </a:p>
        </p:txBody>
      </p:sp>
      <p:grpSp>
        <p:nvGrpSpPr>
          <p:cNvPr id="15" name="Group 15"/>
          <p:cNvGrpSpPr/>
          <p:nvPr/>
        </p:nvGrpSpPr>
        <p:grpSpPr>
          <a:xfrm>
            <a:off x="5964555" y="2218055"/>
            <a:ext cx="463550" cy="463550"/>
            <a:chExt cx="812800" cy="812800"/>
          </a:xfrm>
        </p:grpSpPr>
        <p:sp>
          <p:nvSpPr>
            <p:cNvPr id="16" name="Freeform 16"/>
            <p:cNvSpPr/>
            <p:nvPr/>
          </p:nvSpPr>
          <p:spPr>
            <a:xfrm>
              <a:off x="0" y="0"/>
              <a:ext cx="812800" cy="812800"/>
            </a:xfrm>
            <a:custGeom>
              <a:rect l="l" t="t" r="r" b="b"/>
              <a:pathLst>
                <a:path w="812800" h="812800">
                  <a:moveTo>
                    <a:pt x="406400" y="0"/>
                  </a:moveTo>
                  <a:lnTo>
                    <a:pt x="812800" y="406400"/>
                  </a:lnTo>
                  <a:lnTo>
                    <a:pt x="406400" y="812800"/>
                  </a:lnTo>
                  <a:lnTo>
                    <a:pt x="0" y="406400"/>
                  </a:lnTo>
                  <a:lnTo>
                    <a:pt x="406400" y="0"/>
                  </a:lnTo>
                  <a:close/>
                </a:path>
              </a:pathLst>
            </a:custGeom>
            <a:solidFill>
              <a:srgbClr val="FFFFFF"/>
            </a:solidFill>
            <a:ln w="38100">
              <a:solidFill>
                <a:srgbClr val="7F7F7F"/>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139700" y="44450"/>
              <a:ext cx="533400" cy="6286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rot="2700000">
            <a:off x="6099175" y="2352675"/>
            <a:ext cx="194310" cy="194310"/>
            <a:chOff x="92710" y="92710"/>
            <a:chExt cx="3415030" cy="3415030"/>
          </a:xfrm>
        </p:grpSpPr>
        <p:sp>
          <p:nvSpPr>
            <p:cNvPr id="19" name="Freeform 19"/>
            <p:cNvSpPr/>
            <p:nvPr/>
          </p:nvSpPr>
          <p:spPr>
            <a:xfrm>
              <a:off x="92710" y="92710"/>
              <a:ext cx="3415030" cy="3415030"/>
            </a:xfrm>
            <a:custGeom>
              <a:rect l="l" t="t" r="r" b="b"/>
              <a:pathLst>
                <a:path w="3415029" h="3415029">
                  <a:moveTo>
                    <a:pt x="0" y="0"/>
                  </a:moveTo>
                  <a:lnTo>
                    <a:pt x="3415030" y="0"/>
                  </a:lnTo>
                  <a:lnTo>
                    <a:pt x="3415030" y="3415030"/>
                  </a:lnTo>
                  <a:lnTo>
                    <a:pt x="0" y="3415030"/>
                  </a:lnTo>
                  <a:close/>
                </a:path>
              </a:pathLst>
            </a:custGeom>
            <a:solidFill>
              <a:srgbClr val="7F7F7F"/>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6790690" y="2220595"/>
            <a:ext cx="4826000" cy="400050"/>
          </a:xfrm>
          <a:prstGeom prst="rect">
            <a:avLst/>
          </a:prstGeom>
        </p:spPr>
        <p:txBody>
          <a:bodyPr lIns="0" tIns="0" rIns="0" bIns="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5964555" y="3622675"/>
            <a:ext cx="463550" cy="463550"/>
            <a:chExt cx="812800" cy="812800"/>
          </a:xfrm>
        </p:grpSpPr>
        <p:sp>
          <p:nvSpPr>
            <p:cNvPr id="23" name="Freeform 23"/>
            <p:cNvSpPr/>
            <p:nvPr/>
          </p:nvSpPr>
          <p:spPr>
            <a:xfrm>
              <a:off x="0" y="0"/>
              <a:ext cx="812800" cy="812800"/>
            </a:xfrm>
            <a:custGeom>
              <a:rect l="l" t="t" r="r" b="b"/>
              <a:pathLst>
                <a:path w="812800" h="812800">
                  <a:moveTo>
                    <a:pt x="406400" y="0"/>
                  </a:moveTo>
                  <a:lnTo>
                    <a:pt x="812800" y="406400"/>
                  </a:lnTo>
                  <a:lnTo>
                    <a:pt x="406400" y="812800"/>
                  </a:lnTo>
                  <a:lnTo>
                    <a:pt x="0" y="406400"/>
                  </a:lnTo>
                  <a:lnTo>
                    <a:pt x="406400" y="0"/>
                  </a:lnTo>
                  <a:close/>
                </a:path>
              </a:pathLst>
            </a:custGeom>
            <a:solidFill>
              <a:srgbClr val="FFFFFF"/>
            </a:solidFill>
            <a:ln w="38100">
              <a:solidFill>
                <a:srgbClr val="7F7F7F"/>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39700" y="44450"/>
              <a:ext cx="533400" cy="6286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5" name="Group 25"/>
          <p:cNvGrpSpPr/>
          <p:nvPr/>
        </p:nvGrpSpPr>
        <p:grpSpPr>
          <a:xfrm rot="2700000">
            <a:off x="6099175" y="3757295"/>
            <a:ext cx="194310" cy="194310"/>
            <a:chOff x="92710" y="92710"/>
            <a:chExt cx="3415030" cy="3415030"/>
          </a:xfrm>
        </p:grpSpPr>
        <p:sp>
          <p:nvSpPr>
            <p:cNvPr id="26" name="Freeform 26"/>
            <p:cNvSpPr/>
            <p:nvPr/>
          </p:nvSpPr>
          <p:spPr>
            <a:xfrm>
              <a:off x="92710" y="92710"/>
              <a:ext cx="3415030" cy="3415030"/>
            </a:xfrm>
            <a:custGeom>
              <a:rect l="l" t="t" r="r" b="b"/>
              <a:pathLst>
                <a:path w="3415029" h="3415029">
                  <a:moveTo>
                    <a:pt x="0" y="0"/>
                  </a:moveTo>
                  <a:lnTo>
                    <a:pt x="3415030" y="0"/>
                  </a:lnTo>
                  <a:lnTo>
                    <a:pt x="3415030" y="3415030"/>
                  </a:lnTo>
                  <a:lnTo>
                    <a:pt x="0" y="3415030"/>
                  </a:lnTo>
                  <a:close/>
                </a:path>
              </a:pathLst>
            </a:custGeom>
            <a:solidFill>
              <a:srgbClr val="7F7F7F"/>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7" name="TextBox 27"/>
          <p:cNvSpPr txBox="1"/>
          <p:nvPr/>
        </p:nvSpPr>
        <p:spPr>
          <a:xfrm>
            <a:off x="796290" y="3625850"/>
            <a:ext cx="4826000" cy="400050"/>
          </a:xfrm>
          <a:prstGeom prst="rect">
            <a:avLst/>
          </a:prstGeom>
        </p:spPr>
        <p:txBody>
          <a:bodyPr lIns="0" tIns="0" rIns="0" bIns="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9" name="Group 29"/>
          <p:cNvGrpSpPr/>
          <p:nvPr/>
        </p:nvGrpSpPr>
        <p:grpSpPr>
          <a:xfrm>
            <a:off x="5951855" y="5027930"/>
            <a:ext cx="463550" cy="463550"/>
            <a:chExt cx="812800" cy="812800"/>
          </a:xfrm>
        </p:grpSpPr>
        <p:sp>
          <p:nvSpPr>
            <p:cNvPr id="30" name="Freeform 30"/>
            <p:cNvSpPr/>
            <p:nvPr/>
          </p:nvSpPr>
          <p:spPr>
            <a:xfrm>
              <a:off x="0" y="0"/>
              <a:ext cx="812800" cy="812800"/>
            </a:xfrm>
            <a:custGeom>
              <a:rect l="l" t="t" r="r" b="b"/>
              <a:pathLst>
                <a:path w="812800" h="812800">
                  <a:moveTo>
                    <a:pt x="406400" y="0"/>
                  </a:moveTo>
                  <a:lnTo>
                    <a:pt x="812800" y="406400"/>
                  </a:lnTo>
                  <a:lnTo>
                    <a:pt x="406400" y="812800"/>
                  </a:lnTo>
                  <a:lnTo>
                    <a:pt x="0" y="406400"/>
                  </a:lnTo>
                  <a:lnTo>
                    <a:pt x="406400" y="0"/>
                  </a:lnTo>
                  <a:close/>
                </a:path>
              </a:pathLst>
            </a:custGeom>
            <a:solidFill>
              <a:srgbClr val="FFFFFF"/>
            </a:solidFill>
            <a:ln w="38100">
              <a:solidFill>
                <a:srgbClr val="7F7F7F"/>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39700" y="44450"/>
              <a:ext cx="533400" cy="6286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2" name="Group 32"/>
          <p:cNvGrpSpPr/>
          <p:nvPr/>
        </p:nvGrpSpPr>
        <p:grpSpPr>
          <a:xfrm rot="2700000">
            <a:off x="6086475" y="5161915"/>
            <a:ext cx="194310" cy="194310"/>
            <a:chOff x="92710" y="92710"/>
            <a:chExt cx="3415030" cy="3415030"/>
          </a:xfrm>
        </p:grpSpPr>
        <p:sp>
          <p:nvSpPr>
            <p:cNvPr id="33" name="Freeform 33"/>
            <p:cNvSpPr/>
            <p:nvPr/>
          </p:nvSpPr>
          <p:spPr>
            <a:xfrm>
              <a:off x="92710" y="92710"/>
              <a:ext cx="3415030" cy="3415030"/>
            </a:xfrm>
            <a:custGeom>
              <a:rect l="l" t="t" r="r" b="b"/>
              <a:pathLst>
                <a:path w="3415029" h="3415029">
                  <a:moveTo>
                    <a:pt x="0" y="0"/>
                  </a:moveTo>
                  <a:lnTo>
                    <a:pt x="3415030" y="0"/>
                  </a:lnTo>
                  <a:lnTo>
                    <a:pt x="3415030" y="3415030"/>
                  </a:lnTo>
                  <a:lnTo>
                    <a:pt x="0" y="3415030"/>
                  </a:lnTo>
                  <a:close/>
                </a:path>
              </a:pathLst>
            </a:custGeom>
            <a:solidFill>
              <a:srgbClr val="7F7F7F"/>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4" name="TextBox 34"/>
          <p:cNvSpPr txBox="1"/>
          <p:nvPr/>
        </p:nvSpPr>
        <p:spPr>
          <a:xfrm>
            <a:off x="6790690" y="5030470"/>
            <a:ext cx="4826000" cy="400050"/>
          </a:xfrm>
          <a:prstGeom prst="rect">
            <a:avLst/>
          </a:prstGeom>
        </p:spPr>
        <p:txBody>
          <a:bodyPr lIns="0" tIns="0" rIns="0" bIns="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6" name="Group 36"/>
          <p:cNvGrpSpPr/>
          <p:nvPr/>
        </p:nvGrpSpPr>
        <p:grpSpPr>
          <a:xfrm>
            <a:off x="4921885" y="5027930"/>
            <a:ext cx="678180" cy="463550"/>
            <a:chExt cx="1188467" cy="812800"/>
          </a:xfrm>
        </p:grpSpPr>
        <p:sp>
          <p:nvSpPr>
            <p:cNvPr id="37" name="Freeform 37"/>
            <p:cNvSpPr/>
            <p:nvPr/>
          </p:nvSpPr>
          <p:spPr>
            <a:xfrm>
              <a:off x="0" y="0"/>
              <a:ext cx="1188467" cy="812800"/>
            </a:xfrm>
            <a:custGeom>
              <a:rect l="l" t="t" r="r" b="b"/>
              <a:pathLst>
                <a:path w="1188467" h="812800">
                  <a:moveTo>
                    <a:pt x="594234" y="0"/>
                  </a:moveTo>
                  <a:lnTo>
                    <a:pt x="1188467" y="406400"/>
                  </a:lnTo>
                  <a:lnTo>
                    <a:pt x="594234" y="812800"/>
                  </a:lnTo>
                  <a:lnTo>
                    <a:pt x="0" y="406400"/>
                  </a:lnTo>
                  <a:lnTo>
                    <a:pt x="594234" y="0"/>
                  </a:lnTo>
                  <a:close/>
                </a:path>
              </a:pathLst>
            </a:custGeom>
            <a:solidFill>
              <a:srgbClr val="EEEEEE"/>
            </a:solidFill>
            <a:ln>
              <a:no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39700" y="44450"/>
              <a:ext cx="533400" cy="6286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9" name="Group 39"/>
          <p:cNvGrpSpPr/>
          <p:nvPr/>
        </p:nvGrpSpPr>
        <p:grpSpPr>
          <a:xfrm>
            <a:off x="793115" y="4329009"/>
            <a:ext cx="4468495" cy="2298350"/>
            <a:chOff x="0" y="-95250"/>
            <a:chExt cx="1765223" cy="908050"/>
          </a:xfrm>
        </p:grpSpPr>
        <p:sp>
          <p:nvSpPr>
            <p:cNvPr id="40" name="Freeform 40"/>
            <p:cNvSpPr/>
            <p:nvPr/>
          </p:nvSpPr>
          <p:spPr>
            <a:xfrm>
              <a:off x="0" y="0"/>
              <a:ext cx="1765223" cy="544913"/>
            </a:xfrm>
            <a:custGeom>
              <a:rect l="l" t="t" r="r" b="b"/>
              <a:pathLst>
                <a:path w="1765223" h="544913">
                  <a:moveTo>
                    <a:pt x="0" y="0"/>
                  </a:moveTo>
                  <a:lnTo>
                    <a:pt x="1765223" y="0"/>
                  </a:lnTo>
                  <a:lnTo>
                    <a:pt x="1765223" y="544913"/>
                  </a:lnTo>
                  <a:lnTo>
                    <a:pt x="0" y="544913"/>
                  </a:lnTo>
                  <a:close/>
                </a:path>
              </a:pathLst>
            </a:custGeom>
            <a:solidFill>
              <a:srgbClr val="EEEEEE"/>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0" y="-95250"/>
              <a:ext cx="812800" cy="9080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42" name="Picture 42"/>
          <p:cNvPicPr>
            <a:picLocks noChangeAspect="1"/>
          </p:cNvPicPr>
          <p:nvPr/>
        </p:nvPicPr>
        <p:blipFill>
          <a:blip r:embed="rId5"/>
          <a:srcRect l="48203"/>
          <a:stretch>
            <a:fillRect/>
          </a:stretch>
        </p:blipFill>
        <p:spPr>
          <a:xfrm>
            <a:off x="810260" y="4592955"/>
            <a:ext cx="792480" cy="281305"/>
          </a:xfrm>
          <a:prstGeom prst="rect">
            <a:avLst/>
          </a:prstGeom>
          <a:ln>
            <a:noFill/>
          </a:ln>
        </p:spPr>
      </p:pic>
      <p:sp>
        <p:nvSpPr>
          <p:cNvPr id="43" name="TextBox 43"/>
          <p:cNvSpPr txBox="1"/>
          <p:nvPr/>
        </p:nvSpPr>
        <p:spPr>
          <a:xfrm>
            <a:off x="578485" y="4536440"/>
            <a:ext cx="967740" cy="348615"/>
          </a:xfrm>
          <a:prstGeom prst="rect">
            <a:avLst/>
          </a:prstGeom>
        </p:spPr>
        <p:txBody>
          <a:bodyPr lIns="0" tIns="0" rIns="0" bIns="0" rtlCol="0" anchor="t">
            <a:normAutofit fontScale="8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sz="2265">
                <a:solidFill>
                  <a:srgbClr val="FFFFFF"/>
                </a:solidFill>
                <a:latin typeface="宋体"/>
                <a:sym typeface="宋体"/>
              </a:rPr>
              <a:t> 03</a:t>
            </a:r>
          </a:p>
        </p:txBody>
      </p:sp>
      <p:sp>
        <p:nvSpPr>
          <p:cNvPr id="44" name="TextBox 44"/>
          <p:cNvSpPr txBox="1"/>
          <p:nvPr/>
        </p:nvSpPr>
        <p:spPr>
          <a:xfrm>
            <a:off x="1026795" y="4939030"/>
            <a:ext cx="4000500" cy="768985"/>
          </a:xfrm>
          <a:prstGeom prst="rect">
            <a:avLst/>
          </a:prstGeom>
        </p:spPr>
        <p:txBody>
          <a:bodyPr lIns="0" tIns="0" rIns="0" bIns="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pPr>
            <a:r>
              <a:rPr lang="zh-CN" sz="1600">
                <a:solidFill>
                  <a:srgbClr val="000000"/>
                </a:solidFill>
                <a:latin typeface="宋体"/>
                <a:ea typeface="思源黑体 1"/>
                <a:sym typeface="宋体"/>
              </a:rPr>
              <a:t>这对于刑事案件中的合法性、真实性和可靠性的证据具有重要意义</a:t>
            </a:r>
          </a:p>
        </p:txBody>
      </p:sp>
      <p:sp>
        <p:nvSpPr>
          <p:cNvPr id="2" name="TextBox 44"/>
          <p:cNvSpPr txBox="1"/>
          <p:nvPr/>
        </p:nvSpPr>
        <p:spPr>
          <a:xfrm>
            <a:off x="1055370" y="2132965"/>
            <a:ext cx="4000500" cy="768985"/>
          </a:xfrm>
          <a:prstGeom prst="rect">
            <a:avLst/>
          </a:prstGeom>
        </p:spPr>
        <p:txBody>
          <a:bodyPr lIns="0" tIns="0" rIns="0" bIns="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pPr>
            <a:r>
              <a:rPr lang="zh-CN" sz="1600">
                <a:solidFill>
                  <a:srgbClr val="000000"/>
                </a:solidFill>
                <a:latin typeface="宋体"/>
                <a:ea typeface="思源黑体 1"/>
                <a:sym typeface="宋体"/>
              </a:rPr>
              <a:t>印章印文检验是针对涉及印章的犯罪案件进行的技术鉴定</a:t>
            </a:r>
          </a:p>
        </p:txBody>
      </p:sp>
      <p:grpSp>
        <p:nvGrpSpPr>
          <p:cNvPr id="48" name="Group 48"/>
          <p:cNvGrpSpPr/>
          <p:nvPr/>
        </p:nvGrpSpPr>
        <p:grpSpPr>
          <a:xfrm>
            <a:off x="6797040" y="3622675"/>
            <a:ext cx="678180" cy="463550"/>
            <a:chExt cx="1188467" cy="812800"/>
          </a:xfrm>
        </p:grpSpPr>
        <p:sp>
          <p:nvSpPr>
            <p:cNvPr id="49" name="Freeform 49"/>
            <p:cNvSpPr/>
            <p:nvPr/>
          </p:nvSpPr>
          <p:spPr>
            <a:xfrm>
              <a:off x="0" y="0"/>
              <a:ext cx="1188467" cy="812800"/>
            </a:xfrm>
            <a:custGeom>
              <a:rect l="l" t="t" r="r" b="b"/>
              <a:pathLst>
                <a:path w="1188467" h="812800">
                  <a:moveTo>
                    <a:pt x="594234" y="0"/>
                  </a:moveTo>
                  <a:lnTo>
                    <a:pt x="1188467" y="406400"/>
                  </a:lnTo>
                  <a:lnTo>
                    <a:pt x="594234" y="812800"/>
                  </a:lnTo>
                  <a:lnTo>
                    <a:pt x="0" y="406400"/>
                  </a:lnTo>
                  <a:lnTo>
                    <a:pt x="594234" y="0"/>
                  </a:lnTo>
                  <a:close/>
                </a:path>
              </a:pathLst>
            </a:custGeom>
            <a:solidFill>
              <a:srgbClr val="EEEEEE"/>
            </a:solidFill>
            <a:ln>
              <a:no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TextBox 50"/>
            <p:cNvSpPr txBox="1"/>
            <p:nvPr/>
          </p:nvSpPr>
          <p:spPr>
            <a:xfrm>
              <a:off x="139700" y="44450"/>
              <a:ext cx="533400" cy="6286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1" name="Group 51"/>
          <p:cNvGrpSpPr/>
          <p:nvPr/>
        </p:nvGrpSpPr>
        <p:grpSpPr>
          <a:xfrm>
            <a:off x="7136130" y="2923754"/>
            <a:ext cx="4468495" cy="2298350"/>
            <a:chOff x="0" y="-95250"/>
            <a:chExt cx="1765223" cy="908050"/>
          </a:xfrm>
        </p:grpSpPr>
        <p:sp>
          <p:nvSpPr>
            <p:cNvPr id="52" name="Freeform 52"/>
            <p:cNvSpPr/>
            <p:nvPr/>
          </p:nvSpPr>
          <p:spPr>
            <a:xfrm>
              <a:off x="0" y="0"/>
              <a:ext cx="1765223" cy="544913"/>
            </a:xfrm>
            <a:custGeom>
              <a:rect l="l" t="t" r="r" b="b"/>
              <a:pathLst>
                <a:path w="1765223" h="544913">
                  <a:moveTo>
                    <a:pt x="0" y="0"/>
                  </a:moveTo>
                  <a:lnTo>
                    <a:pt x="1765223" y="0"/>
                  </a:lnTo>
                  <a:lnTo>
                    <a:pt x="1765223" y="544913"/>
                  </a:lnTo>
                  <a:lnTo>
                    <a:pt x="0" y="544913"/>
                  </a:lnTo>
                  <a:close/>
                </a:path>
              </a:pathLst>
            </a:custGeom>
            <a:solidFill>
              <a:srgbClr val="EEEEEE"/>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TextBox 53"/>
            <p:cNvSpPr txBox="1"/>
            <p:nvPr/>
          </p:nvSpPr>
          <p:spPr>
            <a:xfrm>
              <a:off x="0" y="-95250"/>
              <a:ext cx="812800" cy="908050"/>
            </a:xfrm>
            <a:prstGeom prst="rect">
              <a:avLst/>
            </a:prstGeom>
          </p:spPr>
          <p:txBody>
            <a:bodyPr lIns="33867" tIns="33867" rIns="33867" bIns="33867"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54" name="Picture 54"/>
          <p:cNvPicPr>
            <a:picLocks noChangeAspect="1"/>
          </p:cNvPicPr>
          <p:nvPr/>
        </p:nvPicPr>
        <p:blipFill>
          <a:blip r:embed="rId5"/>
          <a:srcRect l="48203"/>
          <a:stretch>
            <a:fillRect/>
          </a:stretch>
        </p:blipFill>
        <p:spPr>
          <a:xfrm>
            <a:off x="7153910" y="3188335"/>
            <a:ext cx="792480" cy="281305"/>
          </a:xfrm>
          <a:prstGeom prst="rect">
            <a:avLst/>
          </a:prstGeom>
          <a:ln>
            <a:noFill/>
          </a:ln>
        </p:spPr>
      </p:pic>
      <p:sp>
        <p:nvSpPr>
          <p:cNvPr id="55" name="TextBox 55"/>
          <p:cNvSpPr txBox="1"/>
          <p:nvPr/>
        </p:nvSpPr>
        <p:spPr>
          <a:xfrm>
            <a:off x="6922135" y="3131820"/>
            <a:ext cx="967740" cy="348615"/>
          </a:xfrm>
          <a:prstGeom prst="rect">
            <a:avLst/>
          </a:prstGeom>
        </p:spPr>
        <p:txBody>
          <a:bodyPr lIns="0" tIns="0" rIns="0" bIns="0" rtlCol="0" anchor="t">
            <a:normAutofit fontScale="8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sz="2265">
                <a:solidFill>
                  <a:srgbClr val="FFFFFF"/>
                </a:solidFill>
                <a:latin typeface="宋体"/>
                <a:sym typeface="宋体"/>
              </a:rPr>
              <a:t> 02</a:t>
            </a:r>
          </a:p>
        </p:txBody>
      </p:sp>
      <p:sp>
        <p:nvSpPr>
          <p:cNvPr id="58" name="TextBox 44"/>
          <p:cNvSpPr txBox="1"/>
          <p:nvPr>
            <p:custDataLst>
              <p:tags r:id="rId6"/>
            </p:custDataLst>
          </p:nvPr>
        </p:nvSpPr>
        <p:spPr>
          <a:xfrm>
            <a:off x="7385458" y="3560048"/>
            <a:ext cx="4000692" cy="768985"/>
          </a:xfrm>
          <a:prstGeom prst="rect">
            <a:avLst/>
          </a:prstGeom>
        </p:spPr>
        <p:txBody>
          <a:bodyPr lIns="0" tIns="0" rIns="0" bIns="0"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pPr>
            <a:r>
              <a:rPr lang="zh-CN" sz="1600">
                <a:solidFill>
                  <a:srgbClr val="000000"/>
                </a:solidFill>
                <a:latin typeface="宋体"/>
                <a:ea typeface="思源黑体 1"/>
                <a:sym typeface="宋体"/>
              </a:rPr>
              <a:t>主要任务是通过分析比对印章的印文和制作材料等特征，判断印章的真伪、是否被篡改以及使用人的身份等问题</a:t>
            </a:r>
          </a:p>
        </p:txBody>
      </p:sp>
    </p:spTree>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8328996" y="545244"/>
            <a:ext cx="2190406" cy="1332285"/>
          </a:xfrm>
          <a:prstGeom prst="rect">
            <a:avLst/>
          </a:prstGeom>
        </p:spPr>
      </p:pic>
      <p:pic>
        <p:nvPicPr>
          <p:cNvPr id="10" name="图片 9"/>
          <p:cNvPicPr>
            <a:picLocks noChangeAspect="1"/>
          </p:cNvPicPr>
          <p:nvPr/>
        </p:nvPicPr>
        <p:blipFill>
          <a:blip r:embed="rId3"/>
          <a:stretch>
            <a:fillRect/>
          </a:stretch>
        </p:blipFill>
        <p:spPr>
          <a:xfrm>
            <a:off x="10922924" y="5717803"/>
            <a:ext cx="1269076" cy="1140197"/>
          </a:xfrm>
          <a:prstGeom prst="rect">
            <a:avLst/>
          </a:prstGeom>
        </p:spPr>
      </p:pic>
      <p:pic>
        <p:nvPicPr>
          <p:cNvPr id="11" name="图片 10"/>
          <p:cNvPicPr>
            <a:picLocks noChangeAspect="1"/>
          </p:cNvPicPr>
          <p:nvPr/>
        </p:nvPicPr>
        <p:blipFill>
          <a:blip r:embed="rId4"/>
          <a:stretch>
            <a:fillRect/>
          </a:stretch>
        </p:blipFill>
        <p:spPr>
          <a:xfrm>
            <a:off x="10922924" y="2546889"/>
            <a:ext cx="1461636" cy="1049224"/>
          </a:xfrm>
          <a:prstGeom prst="rect">
            <a:avLst/>
          </a:prstGeom>
        </p:spPr>
      </p:pic>
      <p:pic>
        <p:nvPicPr>
          <p:cNvPr id="12" name="图片 11"/>
          <p:cNvPicPr>
            <a:picLocks noChangeAspect="1"/>
          </p:cNvPicPr>
          <p:nvPr/>
        </p:nvPicPr>
        <p:blipFill>
          <a:blip r:embed="rId5"/>
          <a:stretch>
            <a:fillRect/>
          </a:stretch>
        </p:blipFill>
        <p:spPr>
          <a:xfrm>
            <a:off x="9424199" y="5164183"/>
            <a:ext cx="880425" cy="730980"/>
          </a:xfrm>
          <a:prstGeom prst="rect">
            <a:avLst/>
          </a:prstGeom>
        </p:spPr>
      </p:pic>
      <p:pic>
        <p:nvPicPr>
          <p:cNvPr id="13" name="图片 12"/>
          <p:cNvPicPr>
            <a:picLocks noChangeAspect="1"/>
          </p:cNvPicPr>
          <p:nvPr/>
        </p:nvPicPr>
        <p:blipFill>
          <a:blip r:embed="rId6"/>
          <a:stretch>
            <a:fillRect/>
          </a:stretch>
        </p:blipFill>
        <p:spPr>
          <a:xfrm>
            <a:off x="-949" y="5101"/>
            <a:ext cx="1135405" cy="1362145"/>
          </a:xfrm>
          <a:prstGeom prst="rect">
            <a:avLst/>
          </a:prstGeom>
        </p:spPr>
      </p:pic>
      <p:pic>
        <p:nvPicPr>
          <p:cNvPr id="14" name="图片 13"/>
          <p:cNvPicPr>
            <a:picLocks noChangeAspect="1"/>
          </p:cNvPicPr>
          <p:nvPr/>
        </p:nvPicPr>
        <p:blipFill>
          <a:blip r:embed="rId7"/>
          <a:stretch>
            <a:fillRect/>
          </a:stretch>
        </p:blipFill>
        <p:spPr>
          <a:xfrm>
            <a:off x="7254509" y="3091337"/>
            <a:ext cx="1840092" cy="463671"/>
          </a:xfrm>
          <a:prstGeom prst="rect">
            <a:avLst/>
          </a:prstGeom>
        </p:spPr>
      </p:pic>
      <p:pic>
        <p:nvPicPr>
          <p:cNvPr id="15" name="图片 14"/>
          <p:cNvPicPr>
            <a:picLocks noChangeAspect="1"/>
          </p:cNvPicPr>
          <p:nvPr/>
        </p:nvPicPr>
        <p:blipFill>
          <a:blip r:embed="rId8"/>
          <a:stretch>
            <a:fillRect/>
          </a:stretch>
        </p:blipFill>
        <p:spPr>
          <a:xfrm>
            <a:off x="6919206" y="6002747"/>
            <a:ext cx="1409790" cy="1088786"/>
          </a:xfrm>
          <a:prstGeom prst="rect">
            <a:avLst/>
          </a:prstGeom>
        </p:spPr>
      </p:pic>
      <p:sp>
        <p:nvSpPr>
          <p:cNvPr id="16" name="等腰三角形 15"/>
          <p:cNvSpPr/>
          <p:nvPr/>
        </p:nvSpPr>
        <p:spPr>
          <a:xfrm rot="5400000">
            <a:off x="1495087"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2" name="等腰三角形 21"/>
          <p:cNvSpPr/>
          <p:nvPr/>
        </p:nvSpPr>
        <p:spPr>
          <a:xfrm rot="5400000">
            <a:off x="1821223"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5" name="文本框 24"/>
          <p:cNvSpPr txBox="1"/>
          <p:nvPr/>
        </p:nvSpPr>
        <p:spPr>
          <a:xfrm>
            <a:off x="1413754" y="2118313"/>
            <a:ext cx="4686928" cy="13119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000">
                <a:solidFill>
                  <a:srgbClr val="595959"/>
                </a:solidFill>
                <a:latin typeface="宋体"/>
                <a:ea typeface="思源黑体 CN Normal" panose="020b0400000000000000" pitchFamily="34" charset="-122"/>
                <a:sym typeface="宋体"/>
              </a:rPr>
              <a:t>PART  2</a:t>
            </a:r>
          </a:p>
        </p:txBody>
      </p:sp>
      <p:sp>
        <p:nvSpPr>
          <p:cNvPr id="26" name="文本框 25"/>
          <p:cNvSpPr txBox="1"/>
          <p:nvPr/>
        </p:nvSpPr>
        <p:spPr>
          <a:xfrm>
            <a:off x="1393434" y="3303598"/>
            <a:ext cx="6344676" cy="149514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6000" b="1">
                <a:solidFill>
                  <a:srgbClr val="595959"/>
                </a:solidFill>
                <a:latin typeface="宋体"/>
                <a:ea typeface="思源黑体 CN Normal" panose="020b0400000000000000" pitchFamily="34" charset="-122"/>
                <a:sym typeface="宋体"/>
              </a:rPr>
              <a:t>2. 污损文件检验</a:t>
            </a:r>
          </a:p>
        </p:txBody>
      </p:sp>
    </p:spTree>
    <p:extLst>
      <p:ext uri="{BB962C8B-B14F-4D97-AF65-F5344CB8AC3E}">
        <p14:creationId xmlns:p14="http://schemas.microsoft.com/office/powerpoint/2010/main" val="424749504"/>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35" name="文本框 6"/>
          <p:cNvSpPr txBox="1"/>
          <p:nvPr/>
        </p:nvSpPr>
        <p:spPr>
          <a:xfrm>
            <a:off x="1385258" y="302860"/>
            <a:ext cx="10355638" cy="66395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bg1">
                    <a:lumMod val="50000"/>
                  </a:schemeClr>
                </a:solidFill>
                <a:latin typeface="宋体"/>
                <a:cs typeface="+mn-ea"/>
                <a:sym typeface="宋体"/>
              </a:rPr>
              <a:t>2. 污损文件检验</a:t>
            </a:r>
          </a:p>
        </p:txBody>
      </p:sp>
      <p:pic>
        <p:nvPicPr>
          <p:cNvPr id="36" name="New picture"/>
          <p:cNvPicPr/>
          <p:nvPr/>
        </p:nvPicPr>
        <p:blipFill>
          <a:blip r:embed="rId2"/>
          <a:stretch>
            <a:fillRect/>
          </a:stretch>
        </p:blipFill>
        <p:spPr>
          <a:xfrm>
            <a:off x="10889884" y="1094562"/>
            <a:ext cx="1225916" cy="308909"/>
          </a:xfrm>
          <a:prstGeom prst="rect">
            <a:avLst/>
          </a:prstGeom>
          <a:ln>
            <a:noFill/>
          </a:ln>
        </p:spPr>
      </p:pic>
      <p:sp>
        <p:nvSpPr>
          <p:cNvPr id="37" name="图文框 4"/>
          <p:cNvSpPr/>
          <p:nvPr/>
        </p:nvSpPr>
        <p:spPr>
          <a:xfrm>
            <a:off x="0" y="0"/>
            <a:ext cx="12192000" cy="6858000"/>
          </a:xfrm>
          <a:prstGeom prst="frame">
            <a:avLst>
              <a:gd name="adj1" fmla="val 375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pic>
        <p:nvPicPr>
          <p:cNvPr id="38" name="New picture"/>
          <p:cNvPicPr/>
          <p:nvPr/>
        </p:nvPicPr>
        <p:blipFill>
          <a:blip r:embed="rId3"/>
          <a:stretch>
            <a:fillRect/>
          </a:stretch>
        </p:blipFill>
        <p:spPr>
          <a:xfrm>
            <a:off x="522940" y="516970"/>
            <a:ext cx="769909" cy="391281"/>
          </a:xfrm>
          <a:prstGeom prst="rect">
            <a:avLst/>
          </a:prstGeom>
          <a:ln>
            <a:noFill/>
          </a:ln>
        </p:spPr>
      </p:pic>
      <p:pic>
        <p:nvPicPr>
          <p:cNvPr id="39" name="New picture"/>
          <p:cNvPicPr/>
          <p:nvPr/>
        </p:nvPicPr>
        <p:blipFill>
          <a:blip r:embed="rId4"/>
          <a:stretch>
            <a:fillRect/>
          </a:stretch>
        </p:blipFill>
        <p:spPr>
          <a:xfrm>
            <a:off x="10670809" y="5458413"/>
            <a:ext cx="1269076" cy="1140197"/>
          </a:xfrm>
          <a:prstGeom prst="rect">
            <a:avLst/>
          </a:prstGeom>
          <a:ln>
            <a:noFill/>
          </a:ln>
        </p:spPr>
      </p:pic>
      <p:sp>
        <p:nvSpPr>
          <p:cNvPr id="22" name="矩形 21"/>
          <p:cNvSpPr/>
          <p:nvPr/>
        </p:nvSpPr>
        <p:spPr>
          <a:xfrm>
            <a:off x="3795679" y="1639195"/>
            <a:ext cx="6803600" cy="1118845"/>
          </a:xfrm>
          <a:prstGeom prst="rect">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3" name="矩形 22"/>
          <p:cNvSpPr/>
          <p:nvPr/>
        </p:nvSpPr>
        <p:spPr>
          <a:xfrm>
            <a:off x="4871007" y="1425466"/>
            <a:ext cx="4686911" cy="463551"/>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4" name="六边形 23"/>
          <p:cNvSpPr/>
          <p:nvPr/>
        </p:nvSpPr>
        <p:spPr>
          <a:xfrm>
            <a:off x="1204838" y="3081858"/>
            <a:ext cx="1587263" cy="1368152"/>
          </a:xfrm>
          <a:prstGeom prst="hexagon">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cxnSp>
        <p:nvCxnSpPr>
          <p:cNvPr id="25" name="直接箭头连接符 24"/>
          <p:cNvCxnSpPr>
            <a:stCxn id="24" idx="5"/>
            <a:endCxn id="22" idx="1"/>
          </p:cNvCxnSpPr>
          <p:nvPr/>
        </p:nvCxnSpPr>
        <p:spPr>
          <a:xfrm flipV="1">
            <a:off x="2450063" y="2198618"/>
            <a:ext cx="1345616" cy="883241"/>
          </a:xfrm>
          <a:prstGeom prst="straightConnector1">
            <a:avLst/>
          </a:prstGeom>
          <a:ln>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6" name="直接箭头连接符 25"/>
          <p:cNvCxnSpPr>
            <a:stCxn id="24" idx="0"/>
            <a:endCxn id="29" idx="1"/>
          </p:cNvCxnSpPr>
          <p:nvPr/>
        </p:nvCxnSpPr>
        <p:spPr>
          <a:xfrm flipV="1">
            <a:off x="2792100" y="3763046"/>
            <a:ext cx="1003579" cy="2888"/>
          </a:xfrm>
          <a:prstGeom prst="straightConnector1">
            <a:avLst/>
          </a:prstGeom>
          <a:ln>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7" name="直接箭头连接符 26"/>
          <p:cNvCxnSpPr>
            <a:stCxn id="24" idx="1"/>
            <a:endCxn id="32" idx="1"/>
          </p:cNvCxnSpPr>
          <p:nvPr/>
        </p:nvCxnSpPr>
        <p:spPr>
          <a:xfrm>
            <a:off x="2450063" y="4450011"/>
            <a:ext cx="1345616" cy="905385"/>
          </a:xfrm>
          <a:prstGeom prst="straightConnector1">
            <a:avLst/>
          </a:prstGeom>
          <a:ln>
            <a:solidFill>
              <a:schemeClr val="tx1">
                <a:lumMod val="50000"/>
                <a:lumOff val="50000"/>
              </a:scheme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40"/>
          <p:cNvSpPr txBox="1"/>
          <p:nvPr/>
        </p:nvSpPr>
        <p:spPr>
          <a:xfrm>
            <a:off x="4189733" y="1902914"/>
            <a:ext cx="6055511" cy="408843"/>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zh-CN" sz="1600">
                <a:solidFill>
                  <a:schemeClr val="tx1">
                    <a:lumMod val="65000"/>
                    <a:lumOff val="35000"/>
                  </a:schemeClr>
                </a:solidFill>
                <a:latin typeface="宋体"/>
                <a:ea typeface="微软雅黑" panose="020b0503020204020204" pitchFamily="34" charset="-122"/>
                <a:sym typeface="宋体"/>
              </a:rPr>
              <a:t>污损文件检验是对涉及文件的犯罪案件进行的技术鉴定</a:t>
            </a:r>
          </a:p>
        </p:txBody>
      </p:sp>
      <p:sp>
        <p:nvSpPr>
          <p:cNvPr id="29" name="矩形 28"/>
          <p:cNvSpPr/>
          <p:nvPr/>
        </p:nvSpPr>
        <p:spPr>
          <a:xfrm>
            <a:off x="3795679" y="3203624"/>
            <a:ext cx="6803600" cy="1118845"/>
          </a:xfrm>
          <a:prstGeom prst="rect">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30" name="矩形 29"/>
          <p:cNvSpPr/>
          <p:nvPr/>
        </p:nvSpPr>
        <p:spPr>
          <a:xfrm>
            <a:off x="4871007" y="2989892"/>
            <a:ext cx="4686911" cy="463551"/>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31" name="TextBox 43"/>
          <p:cNvSpPr txBox="1"/>
          <p:nvPr/>
        </p:nvSpPr>
        <p:spPr>
          <a:xfrm>
            <a:off x="4189733" y="3464447"/>
            <a:ext cx="6055511" cy="1043461"/>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zh-CN" sz="1600">
                <a:solidFill>
                  <a:schemeClr val="tx1">
                    <a:lumMod val="65000"/>
                    <a:lumOff val="35000"/>
                  </a:schemeClr>
                </a:solidFill>
                <a:latin typeface="宋体"/>
                <a:ea typeface="微软雅黑" panose="020b0503020204020204" pitchFamily="34" charset="-122"/>
                <a:sym typeface="宋体"/>
              </a:rPr>
              <a:t>主要任务是通过分析研究文件的物理和化学特性、纸张的组成和处理方式等，确定文件的真实性、完整性以及遭受污损的原因和过程</a:t>
            </a:r>
          </a:p>
        </p:txBody>
      </p:sp>
      <p:sp>
        <p:nvSpPr>
          <p:cNvPr id="32" name="矩形 31"/>
          <p:cNvSpPr/>
          <p:nvPr/>
        </p:nvSpPr>
        <p:spPr>
          <a:xfrm>
            <a:off x="3795679" y="4795973"/>
            <a:ext cx="6803600" cy="1118845"/>
          </a:xfrm>
          <a:prstGeom prst="rect">
            <a:avLst/>
          </a:prstGeom>
          <a:noFill/>
          <a:ln w="127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33" name="矩形 32"/>
          <p:cNvSpPr/>
          <p:nvPr/>
        </p:nvSpPr>
        <p:spPr>
          <a:xfrm>
            <a:off x="4871007" y="4582243"/>
            <a:ext cx="4686911" cy="463551"/>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lIns="91445" tIns="45721" rIns="91445" bIns="45721"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34" name="TextBox 46"/>
          <p:cNvSpPr txBox="1"/>
          <p:nvPr/>
        </p:nvSpPr>
        <p:spPr>
          <a:xfrm>
            <a:off x="4189733" y="5056798"/>
            <a:ext cx="6055511" cy="408843"/>
          </a:xfrm>
          <a:prstGeom prst="rect">
            <a:avLst/>
          </a:prstGeom>
          <a:noFill/>
        </p:spPr>
        <p:txBody>
          <a:bodyPr wrap="square" lIns="91445" tIns="45721" rIns="91445" bIns="45721"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zh-CN" sz="1600">
                <a:solidFill>
                  <a:schemeClr val="tx1">
                    <a:lumMod val="65000"/>
                    <a:lumOff val="35000"/>
                  </a:schemeClr>
                </a:solidFill>
                <a:latin typeface="宋体"/>
                <a:ea typeface="微软雅黑" panose="020b0503020204020204" pitchFamily="34" charset="-122"/>
                <a:sym typeface="宋体"/>
              </a:rPr>
              <a:t>这对于刑事案件中文件的鉴定、还原和解读具有重要作用</a:t>
            </a:r>
          </a:p>
        </p:txBody>
      </p:sp>
    </p:spTree>
    <p:extLst>
      <p:ext uri="{BB962C8B-B14F-4D97-AF65-F5344CB8AC3E}">
        <p14:creationId xmlns:p14="http://schemas.microsoft.com/office/powerpoint/2010/main" val="2403177753"/>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2"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randombar(horizontal)" prLst="">
                                      <p:cBhvr>
                                        <p:cTn id="7" dur="500"/>
                                        <p:tgtEl>
                                          <p:spTgt spid="24"/>
                                        </p:tgtEl>
                                      </p:cBhvr>
                                    </p:animEffect>
                                  </p:childTnLst>
                                </p:cTn>
                              </p:par>
                            </p:childTnLst>
                          </p:cTn>
                        </p:par>
                        <p:par>
                          <p:cTn id="8" fill="hold" nodeType="afterGroup">
                            <p:stCondLst>
                              <p:cond delay="500"/>
                            </p:stCondLst>
                            <p:childTnLst>
                              <p:par>
                                <p:cTn id="9" presetID="22" presetClass="entr" presetSubtype="8" dur="500" fill="hold" nodeType="afterEffect">
                                  <p:stCondLst>
                                    <p:cond delay="500"/>
                                  </p:stCondLst>
                                  <p:childTnLst>
                                    <p:set>
                                      <p:cBhvr>
                                        <p:cTn id="10" dur="1" fill="hold">
                                          <p:stCondLst>
                                            <p:cond delay="0"/>
                                          </p:stCondLst>
                                        </p:cTn>
                                        <p:tgtEl>
                                          <p:spTgt spid="25"/>
                                        </p:tgtEl>
                                        <p:attrNameLst>
                                          <p:attrName>style.visibility</p:attrName>
                                        </p:attrNameLst>
                                      </p:cBhvr>
                                      <p:to>
                                        <p:strVal val="visible"/>
                                      </p:to>
                                    </p:set>
                                    <p:animEffect transition="in" filter="wipe(left)" prLst="">
                                      <p:cBhvr>
                                        <p:cTn id="11" dur="500"/>
                                        <p:tgtEl>
                                          <p:spTgt spid="25"/>
                                        </p:tgtEl>
                                      </p:cBhvr>
                                    </p:animEffect>
                                  </p:childTnLst>
                                </p:cTn>
                              </p:par>
                              <p:par>
                                <p:cTn id="12" presetID="22" presetClass="entr" presetSubtype="8" dur="500" fill="hold" nodeType="withEffect">
                                  <p:stCondLst>
                                    <p:cond delay="500"/>
                                  </p:stCondLst>
                                  <p:childTnLst>
                                    <p:set>
                                      <p:cBhvr>
                                        <p:cTn id="13" dur="1" fill="hold">
                                          <p:stCondLst>
                                            <p:cond delay="0"/>
                                          </p:stCondLst>
                                        </p:cTn>
                                        <p:tgtEl>
                                          <p:spTgt spid="26"/>
                                        </p:tgtEl>
                                        <p:attrNameLst>
                                          <p:attrName>style.visibility</p:attrName>
                                        </p:attrNameLst>
                                      </p:cBhvr>
                                      <p:to>
                                        <p:strVal val="visible"/>
                                      </p:to>
                                    </p:set>
                                    <p:animEffect transition="in" filter="wipe(left)" prLst="">
                                      <p:cBhvr>
                                        <p:cTn id="14" dur="500"/>
                                        <p:tgtEl>
                                          <p:spTgt spid="26"/>
                                        </p:tgtEl>
                                      </p:cBhvr>
                                    </p:animEffect>
                                  </p:childTnLst>
                                </p:cTn>
                              </p:par>
                              <p:par>
                                <p:cTn id="15" presetID="22" presetClass="entr" presetSubtype="8" dur="500" fill="hold" nodeType="withEffect">
                                  <p:stCondLst>
                                    <p:cond delay="500"/>
                                  </p:stCondLst>
                                  <p:childTnLst>
                                    <p:set>
                                      <p:cBhvr>
                                        <p:cTn id="16" dur="1" fill="hold">
                                          <p:stCondLst>
                                            <p:cond delay="0"/>
                                          </p:stCondLst>
                                        </p:cTn>
                                        <p:tgtEl>
                                          <p:spTgt spid="27"/>
                                        </p:tgtEl>
                                        <p:attrNameLst>
                                          <p:attrName>style.visibility</p:attrName>
                                        </p:attrNameLst>
                                      </p:cBhvr>
                                      <p:to>
                                        <p:strVal val="visible"/>
                                      </p:to>
                                    </p:set>
                                    <p:animEffect transition="in" filter="wipe(left)" prLst="">
                                      <p:cBhvr>
                                        <p:cTn id="17" dur="500"/>
                                        <p:tgtEl>
                                          <p:spTgt spid="27"/>
                                        </p:tgtEl>
                                      </p:cBhvr>
                                    </p:animEffect>
                                  </p:childTnLst>
                                </p:cTn>
                              </p:par>
                            </p:childTnLst>
                          </p:cTn>
                        </p:par>
                        <p:par>
                          <p:cTn id="18" fill="hold" nodeType="afterGroup">
                            <p:stCondLst>
                              <p:cond delay="1500"/>
                            </p:stCondLst>
                            <p:childTnLst>
                              <p:par>
                                <p:cTn id="19" presetID="16" presetClass="entr" presetSubtype="37" dur="500" fill="hold" grpId="1" nodeType="afterEffect">
                                  <p:stCondLst>
                                    <p:cond delay="1000"/>
                                  </p:stCondLst>
                                  <p:childTnLst>
                                    <p:set>
                                      <p:cBhvr>
                                        <p:cTn id="20" dur="1" fill="hold">
                                          <p:stCondLst>
                                            <p:cond delay="0"/>
                                          </p:stCondLst>
                                        </p:cTn>
                                        <p:tgtEl>
                                          <p:spTgt spid="23"/>
                                        </p:tgtEl>
                                        <p:attrNameLst>
                                          <p:attrName>style.visibility</p:attrName>
                                        </p:attrNameLst>
                                      </p:cBhvr>
                                      <p:to>
                                        <p:strVal val="visible"/>
                                      </p:to>
                                    </p:set>
                                    <p:animEffect transition="in" filter="barn(outVertical)" prLst="">
                                      <p:cBhvr>
                                        <p:cTn id="21" dur="500"/>
                                        <p:tgtEl>
                                          <p:spTgt spid="23"/>
                                        </p:tgtEl>
                                      </p:cBhvr>
                                    </p:animEffect>
                                  </p:childTnLst>
                                </p:cTn>
                              </p:par>
                            </p:childTnLst>
                          </p:cTn>
                        </p:par>
                        <p:par>
                          <p:cTn id="22" fill="hold" nodeType="afterGroup">
                            <p:stCondLst>
                              <p:cond delay="3000"/>
                            </p:stCondLst>
                            <p:childTnLst>
                              <p:par>
                                <p:cTn id="23" presetID="2" presetClass="entr" presetSubtype="1" dur="500" fill="hold" grpId="0" nodeType="afterEffect">
                                  <p:stCondLst>
                                    <p:cond delay="1500"/>
                                  </p:stCondLst>
                                  <p:childTnLst>
                                    <p:set>
                                      <p:cBhvr>
                                        <p:cTn id="24" dur="1" fill="hold">
                                          <p:stCondLst>
                                            <p:cond delay="0"/>
                                          </p:stCondLst>
                                        </p:cTn>
                                        <p:tgtEl>
                                          <p:spTgt spid="22"/>
                                        </p:tgtEl>
                                        <p:attrNameLst>
                                          <p:attrName>style.visibility</p:attrName>
                                        </p:attrNameLst>
                                      </p:cBhvr>
                                      <p:to>
                                        <p:strVal val="visible"/>
                                      </p:to>
                                    </p:set>
                                    <p:anim calcmode="lin" valueType="num">
                                      <p:cBhvr additive="base">
                                        <p:cTn id="25" dur="500" fill="hold"/>
                                        <p:tgtEl>
                                          <p:spTgt spid="22"/>
                                        </p:tgtEl>
                                        <p:attrNameLst>
                                          <p:attrName>ppt_x</p:attrName>
                                        </p:attrNameLst>
                                      </p:cBhvr>
                                      <p:tavLst>
                                        <p:tav tm="0">
                                          <p:val>
                                            <p:strVal val="#ppt_x"/>
                                          </p:val>
                                        </p:tav>
                                        <p:tav tm="100000">
                                          <p:val>
                                            <p:strVal val="#ppt_x"/>
                                          </p:val>
                                        </p:tav>
                                      </p:tavLst>
                                    </p:anim>
                                    <p:anim calcmode="lin" valueType="num">
                                      <p:cBhvr additive="base">
                                        <p:cTn id="26" dur="500" fill="hold"/>
                                        <p:tgtEl>
                                          <p:spTgt spid="22"/>
                                        </p:tgtEl>
                                        <p:attrNameLst>
                                          <p:attrName>ppt_y</p:attrName>
                                        </p:attrNameLst>
                                      </p:cBhvr>
                                      <p:tavLst>
                                        <p:tav tm="0">
                                          <p:val>
                                            <p:strVal val="0-#ppt_h/2"/>
                                          </p:val>
                                        </p:tav>
                                        <p:tav tm="100000">
                                          <p:val>
                                            <p:strVal val="#ppt_y"/>
                                          </p:val>
                                        </p:tav>
                                      </p:tavLst>
                                    </p:anim>
                                  </p:childTnLst>
                                </p:cTn>
                              </p:par>
                            </p:childTnLst>
                          </p:cTn>
                        </p:par>
                        <p:par>
                          <p:cTn id="27" fill="hold" nodeType="afterGroup">
                            <p:stCondLst>
                              <p:cond delay="5000"/>
                            </p:stCondLst>
                            <p:childTnLst>
                              <p:par>
                                <p:cTn id="28" presetID="22" presetClass="entr" presetSubtype="8" dur="100" fill="hold" grpId="3" nodeType="afterEffect">
                                  <p:stCondLst>
                                    <p:cond delay="2000"/>
                                  </p:stCondLst>
                                  <p:iterate type="lt">
                                    <p:tmPct val="30000"/>
                                  </p:iterate>
                                  <p:childTnLst>
                                    <p:set>
                                      <p:cBhvr>
                                        <p:cTn id="29" dur="1" fill="hold">
                                          <p:stCondLst>
                                            <p:cond delay="0"/>
                                          </p:stCondLst>
                                        </p:cTn>
                                        <p:tgtEl>
                                          <p:spTgt spid="28"/>
                                        </p:tgtEl>
                                        <p:attrNameLst>
                                          <p:attrName>style.visibility</p:attrName>
                                        </p:attrNameLst>
                                      </p:cBhvr>
                                      <p:to>
                                        <p:strVal val="visible"/>
                                      </p:to>
                                    </p:set>
                                    <p:animEffect transition="in" filter="wipe(left)" prLst="">
                                      <p:cBhvr>
                                        <p:cTn id="30" dur="100"/>
                                        <p:tgtEl>
                                          <p:spTgt spid="28"/>
                                        </p:tgtEl>
                                      </p:cBhvr>
                                    </p:animEffect>
                                  </p:childTnLst>
                                </p:cTn>
                              </p:par>
                              <p:par>
                                <p:cTn id="31" presetID="36" presetClass="emph" presetSubtype="0" dur="100" fill="hold" grpId="4" nodeType="withEffect">
                                  <p:stCondLst>
                                    <p:cond delay="2000"/>
                                  </p:stCondLst>
                                  <p:iterate type="lt">
                                    <p:tmPct val="30000"/>
                                  </p:iterate>
                                  <p:childTnLst>
                                    <p:animScale>
                                      <p:cBhvr>
                                        <p:cTn id="32" dur="50" autoRev="1" fill="hold">
                                          <p:stCondLst>
                                            <p:cond delay="0"/>
                                          </p:stCondLst>
                                        </p:cTn>
                                        <p:tgtEl>
                                          <p:spTgt spid="28"/>
                                        </p:tgtEl>
                                      </p:cBhvr>
                                      <p:to x="80000" y="100000"/>
                                    </p:animScale>
                                    <p:anim by="(#ppt_w*0.10)" calcmode="lin" valueType="num">
                                      <p:cBhvr>
                                        <p:cTn id="33" dur="50" autoRev="1" fill="hold">
                                          <p:stCondLst>
                                            <p:cond delay="0"/>
                                          </p:stCondLst>
                                        </p:cTn>
                                        <p:tgtEl>
                                          <p:spTgt spid="28"/>
                                        </p:tgtEl>
                                        <p:attrNameLst>
                                          <p:attrName>ppt_x</p:attrName>
                                        </p:attrNameLst>
                                      </p:cBhvr>
                                    </p:anim>
                                    <p:anim by="(-#ppt_w*0.10)" calcmode="lin" valueType="num">
                                      <p:cBhvr>
                                        <p:cTn id="34" dur="50" autoRev="1" fill="hold">
                                          <p:stCondLst>
                                            <p:cond delay="0"/>
                                          </p:stCondLst>
                                        </p:cTn>
                                        <p:tgtEl>
                                          <p:spTgt spid="28"/>
                                        </p:tgtEl>
                                        <p:attrNameLst>
                                          <p:attrName>ppt_y</p:attrName>
                                        </p:attrNameLst>
                                      </p:cBhvr>
                                    </p:anim>
                                    <p:animRot by="-480000">
                                      <p:cBhvr>
                                        <p:cTn id="35" dur="50" autoRev="1" fill="hold">
                                          <p:stCondLst>
                                            <p:cond delay="0"/>
                                          </p:stCondLst>
                                        </p:cTn>
                                        <p:tgtEl>
                                          <p:spTgt spid="28"/>
                                        </p:tgtEl>
                                        <p:attrNameLst>
                                          <p:attrName>r</p:attrName>
                                        </p:attrNameLst>
                                      </p:cBhvr>
                                    </p:animRot>
                                  </p:childTnLst>
                                </p:cTn>
                              </p:par>
                            </p:childTnLst>
                          </p:cTn>
                        </p:par>
                        <p:par>
                          <p:cTn id="36" fill="hold" nodeType="afterGroup">
                            <p:stCondLst>
                              <p:cond delay="7100"/>
                            </p:stCondLst>
                            <p:childTnLst>
                              <p:par>
                                <p:cTn id="37" presetID="16" presetClass="entr" presetSubtype="37" dur="500" fill="hold" grpId="6" nodeType="afterEffect">
                                  <p:stCondLst>
                                    <p:cond delay="2100"/>
                                  </p:stCondLst>
                                  <p:childTnLst>
                                    <p:set>
                                      <p:cBhvr>
                                        <p:cTn id="38" dur="1" fill="hold">
                                          <p:stCondLst>
                                            <p:cond delay="0"/>
                                          </p:stCondLst>
                                        </p:cTn>
                                        <p:tgtEl>
                                          <p:spTgt spid="30"/>
                                        </p:tgtEl>
                                        <p:attrNameLst>
                                          <p:attrName>style.visibility</p:attrName>
                                        </p:attrNameLst>
                                      </p:cBhvr>
                                      <p:to>
                                        <p:strVal val="visible"/>
                                      </p:to>
                                    </p:set>
                                    <p:animEffect transition="in" filter="barn(outVertical)" prLst="">
                                      <p:cBhvr>
                                        <p:cTn id="39" dur="500"/>
                                        <p:tgtEl>
                                          <p:spTgt spid="30"/>
                                        </p:tgtEl>
                                      </p:cBhvr>
                                    </p:animEffect>
                                  </p:childTnLst>
                                </p:cTn>
                              </p:par>
                            </p:childTnLst>
                          </p:cTn>
                        </p:par>
                        <p:par>
                          <p:cTn id="40" fill="hold" nodeType="afterGroup">
                            <p:stCondLst>
                              <p:cond delay="9700"/>
                            </p:stCondLst>
                            <p:childTnLst>
                              <p:par>
                                <p:cTn id="41" presetID="2" presetClass="entr" presetSubtype="1" dur="500" fill="hold" grpId="5" nodeType="afterEffect">
                                  <p:stCondLst>
                                    <p:cond delay="2600"/>
                                  </p:stCondLst>
                                  <p:childTnLst>
                                    <p:set>
                                      <p:cBhvr>
                                        <p:cTn id="42" dur="1" fill="hold">
                                          <p:stCondLst>
                                            <p:cond delay="0"/>
                                          </p:stCondLst>
                                        </p:cTn>
                                        <p:tgtEl>
                                          <p:spTgt spid="29"/>
                                        </p:tgtEl>
                                        <p:attrNameLst>
                                          <p:attrName>style.visibility</p:attrName>
                                        </p:attrNameLst>
                                      </p:cBhvr>
                                      <p:to>
                                        <p:strVal val="visible"/>
                                      </p:to>
                                    </p:set>
                                    <p:anim calcmode="lin" valueType="num">
                                      <p:cBhvr additive="base">
                                        <p:cTn id="43" dur="500" fill="hold"/>
                                        <p:tgtEl>
                                          <p:spTgt spid="29"/>
                                        </p:tgtEl>
                                        <p:attrNameLst>
                                          <p:attrName>ppt_x</p:attrName>
                                        </p:attrNameLst>
                                      </p:cBhvr>
                                      <p:tavLst>
                                        <p:tav tm="0">
                                          <p:val>
                                            <p:strVal val="#ppt_x"/>
                                          </p:val>
                                        </p:tav>
                                        <p:tav tm="100000">
                                          <p:val>
                                            <p:strVal val="#ppt_x"/>
                                          </p:val>
                                        </p:tav>
                                      </p:tavLst>
                                    </p:anim>
                                    <p:anim calcmode="lin" valueType="num">
                                      <p:cBhvr additive="base">
                                        <p:cTn id="44" dur="500" fill="hold"/>
                                        <p:tgtEl>
                                          <p:spTgt spid="29"/>
                                        </p:tgtEl>
                                        <p:attrNameLst>
                                          <p:attrName>ppt_y</p:attrName>
                                        </p:attrNameLst>
                                      </p:cBhvr>
                                      <p:tavLst>
                                        <p:tav tm="0">
                                          <p:val>
                                            <p:strVal val="0-#ppt_h/2"/>
                                          </p:val>
                                        </p:tav>
                                        <p:tav tm="100000">
                                          <p:val>
                                            <p:strVal val="#ppt_y"/>
                                          </p:val>
                                        </p:tav>
                                      </p:tavLst>
                                    </p:anim>
                                  </p:childTnLst>
                                </p:cTn>
                              </p:par>
                            </p:childTnLst>
                          </p:cTn>
                        </p:par>
                        <p:par>
                          <p:cTn id="45" fill="hold" nodeType="afterGroup">
                            <p:stCondLst>
                              <p:cond delay="12800"/>
                            </p:stCondLst>
                            <p:childTnLst>
                              <p:par>
                                <p:cTn id="46" presetID="22" presetClass="entr" presetSubtype="8" dur="100" fill="hold" grpId="7" nodeType="afterEffect">
                                  <p:stCondLst>
                                    <p:cond delay="3100"/>
                                  </p:stCondLst>
                                  <p:iterate type="lt">
                                    <p:tmPct val="30000"/>
                                  </p:iterate>
                                  <p:childTnLst>
                                    <p:set>
                                      <p:cBhvr>
                                        <p:cTn id="47" dur="1" fill="hold">
                                          <p:stCondLst>
                                            <p:cond delay="0"/>
                                          </p:stCondLst>
                                        </p:cTn>
                                        <p:tgtEl>
                                          <p:spTgt spid="31"/>
                                        </p:tgtEl>
                                        <p:attrNameLst>
                                          <p:attrName>style.visibility</p:attrName>
                                        </p:attrNameLst>
                                      </p:cBhvr>
                                      <p:to>
                                        <p:strVal val="visible"/>
                                      </p:to>
                                    </p:set>
                                    <p:animEffect transition="in" filter="wipe(left)" prLst="">
                                      <p:cBhvr>
                                        <p:cTn id="48" dur="100"/>
                                        <p:tgtEl>
                                          <p:spTgt spid="31"/>
                                        </p:tgtEl>
                                      </p:cBhvr>
                                    </p:animEffect>
                                  </p:childTnLst>
                                </p:cTn>
                              </p:par>
                              <p:par>
                                <p:cTn id="49" presetID="36" presetClass="emph" presetSubtype="0" dur="100" fill="hold" grpId="8" nodeType="withEffect">
                                  <p:stCondLst>
                                    <p:cond delay="3100"/>
                                  </p:stCondLst>
                                  <p:iterate type="lt">
                                    <p:tmPct val="30000"/>
                                  </p:iterate>
                                  <p:childTnLst>
                                    <p:animScale>
                                      <p:cBhvr>
                                        <p:cTn id="50" dur="50" autoRev="1" fill="hold">
                                          <p:stCondLst>
                                            <p:cond delay="0"/>
                                          </p:stCondLst>
                                        </p:cTn>
                                        <p:tgtEl>
                                          <p:spTgt spid="31"/>
                                        </p:tgtEl>
                                      </p:cBhvr>
                                      <p:to x="80000" y="100000"/>
                                    </p:animScale>
                                    <p:anim by="(#ppt_w*0.10)" calcmode="lin" valueType="num">
                                      <p:cBhvr>
                                        <p:cTn id="51" dur="50" autoRev="1" fill="hold">
                                          <p:stCondLst>
                                            <p:cond delay="0"/>
                                          </p:stCondLst>
                                        </p:cTn>
                                        <p:tgtEl>
                                          <p:spTgt spid="31"/>
                                        </p:tgtEl>
                                        <p:attrNameLst>
                                          <p:attrName>ppt_x</p:attrName>
                                        </p:attrNameLst>
                                      </p:cBhvr>
                                    </p:anim>
                                    <p:anim by="(-#ppt_w*0.10)" calcmode="lin" valueType="num">
                                      <p:cBhvr>
                                        <p:cTn id="52" dur="50" autoRev="1" fill="hold">
                                          <p:stCondLst>
                                            <p:cond delay="0"/>
                                          </p:stCondLst>
                                        </p:cTn>
                                        <p:tgtEl>
                                          <p:spTgt spid="31"/>
                                        </p:tgtEl>
                                        <p:attrNameLst>
                                          <p:attrName>ppt_y</p:attrName>
                                        </p:attrNameLst>
                                      </p:cBhvr>
                                    </p:anim>
                                    <p:animRot by="-480000">
                                      <p:cBhvr>
                                        <p:cTn id="53" dur="50" autoRev="1" fill="hold">
                                          <p:stCondLst>
                                            <p:cond delay="0"/>
                                          </p:stCondLst>
                                        </p:cTn>
                                        <p:tgtEl>
                                          <p:spTgt spid="31"/>
                                        </p:tgtEl>
                                        <p:attrNameLst>
                                          <p:attrName>r</p:attrName>
                                        </p:attrNameLst>
                                      </p:cBhvr>
                                    </p:animRot>
                                  </p:childTnLst>
                                </p:cTn>
                              </p:par>
                            </p:childTnLst>
                          </p:cTn>
                        </p:par>
                        <p:par>
                          <p:cTn id="54" fill="hold" nodeType="afterGroup">
                            <p:stCondLst>
                              <p:cond delay="16000"/>
                            </p:stCondLst>
                            <p:childTnLst>
                              <p:par>
                                <p:cTn id="55" presetID="16" presetClass="entr" presetSubtype="37" dur="500" fill="hold" grpId="10" nodeType="afterEffect">
                                  <p:stCondLst>
                                    <p:cond delay="3200"/>
                                  </p:stCondLst>
                                  <p:childTnLst>
                                    <p:set>
                                      <p:cBhvr>
                                        <p:cTn id="56" dur="1" fill="hold">
                                          <p:stCondLst>
                                            <p:cond delay="0"/>
                                          </p:stCondLst>
                                        </p:cTn>
                                        <p:tgtEl>
                                          <p:spTgt spid="33"/>
                                        </p:tgtEl>
                                        <p:attrNameLst>
                                          <p:attrName>style.visibility</p:attrName>
                                        </p:attrNameLst>
                                      </p:cBhvr>
                                      <p:to>
                                        <p:strVal val="visible"/>
                                      </p:to>
                                    </p:set>
                                    <p:animEffect transition="in" filter="barn(outVertical)" prLst="">
                                      <p:cBhvr>
                                        <p:cTn id="57" dur="500"/>
                                        <p:tgtEl>
                                          <p:spTgt spid="33"/>
                                        </p:tgtEl>
                                      </p:cBhvr>
                                    </p:animEffect>
                                  </p:childTnLst>
                                </p:cTn>
                              </p:par>
                            </p:childTnLst>
                          </p:cTn>
                        </p:par>
                        <p:par>
                          <p:cTn id="58" fill="hold" nodeType="afterGroup">
                            <p:stCondLst>
                              <p:cond delay="19700"/>
                            </p:stCondLst>
                            <p:childTnLst>
                              <p:par>
                                <p:cTn id="59" presetID="2" presetClass="entr" presetSubtype="1" dur="500" fill="hold" grpId="9" nodeType="afterEffect">
                                  <p:stCondLst>
                                    <p:cond delay="3700"/>
                                  </p:stCondLst>
                                  <p:childTnLst>
                                    <p:set>
                                      <p:cBhvr>
                                        <p:cTn id="60" dur="1" fill="hold">
                                          <p:stCondLst>
                                            <p:cond delay="0"/>
                                          </p:stCondLst>
                                        </p:cTn>
                                        <p:tgtEl>
                                          <p:spTgt spid="32"/>
                                        </p:tgtEl>
                                        <p:attrNameLst>
                                          <p:attrName>style.visibility</p:attrName>
                                        </p:attrNameLst>
                                      </p:cBhvr>
                                      <p:to>
                                        <p:strVal val="visible"/>
                                      </p:to>
                                    </p:set>
                                    <p:anim calcmode="lin" valueType="num">
                                      <p:cBhvr additive="base">
                                        <p:cTn id="61" dur="500" fill="hold"/>
                                        <p:tgtEl>
                                          <p:spTgt spid="32"/>
                                        </p:tgtEl>
                                        <p:attrNameLst>
                                          <p:attrName>ppt_x</p:attrName>
                                        </p:attrNameLst>
                                      </p:cBhvr>
                                      <p:tavLst>
                                        <p:tav tm="0">
                                          <p:val>
                                            <p:strVal val="#ppt_x"/>
                                          </p:val>
                                        </p:tav>
                                        <p:tav tm="100000">
                                          <p:val>
                                            <p:strVal val="#ppt_x"/>
                                          </p:val>
                                        </p:tav>
                                      </p:tavLst>
                                    </p:anim>
                                    <p:anim calcmode="lin" valueType="num">
                                      <p:cBhvr additive="base">
                                        <p:cTn id="62" dur="500" fill="hold"/>
                                        <p:tgtEl>
                                          <p:spTgt spid="32"/>
                                        </p:tgtEl>
                                        <p:attrNameLst>
                                          <p:attrName>ppt_y</p:attrName>
                                        </p:attrNameLst>
                                      </p:cBhvr>
                                      <p:tavLst>
                                        <p:tav tm="0">
                                          <p:val>
                                            <p:strVal val="0-#ppt_h/2"/>
                                          </p:val>
                                        </p:tav>
                                        <p:tav tm="100000">
                                          <p:val>
                                            <p:strVal val="#ppt_y"/>
                                          </p:val>
                                        </p:tav>
                                      </p:tavLst>
                                    </p:anim>
                                  </p:childTnLst>
                                </p:cTn>
                              </p:par>
                            </p:childTnLst>
                          </p:cTn>
                        </p:par>
                        <p:par>
                          <p:cTn id="63" fill="hold" nodeType="afterGroup">
                            <p:stCondLst>
                              <p:cond delay="23900"/>
                            </p:stCondLst>
                            <p:childTnLst>
                              <p:par>
                                <p:cTn id="64" presetID="22" presetClass="entr" presetSubtype="8" dur="100" fill="hold" grpId="11" nodeType="afterEffect">
                                  <p:stCondLst>
                                    <p:cond delay="4200"/>
                                  </p:stCondLst>
                                  <p:iterate type="lt">
                                    <p:tmPct val="30000"/>
                                  </p:iterate>
                                  <p:childTnLst>
                                    <p:set>
                                      <p:cBhvr>
                                        <p:cTn id="65" dur="1" fill="hold">
                                          <p:stCondLst>
                                            <p:cond delay="0"/>
                                          </p:stCondLst>
                                        </p:cTn>
                                        <p:tgtEl>
                                          <p:spTgt spid="34"/>
                                        </p:tgtEl>
                                        <p:attrNameLst>
                                          <p:attrName>style.visibility</p:attrName>
                                        </p:attrNameLst>
                                      </p:cBhvr>
                                      <p:to>
                                        <p:strVal val="visible"/>
                                      </p:to>
                                    </p:set>
                                    <p:animEffect transition="in" filter="wipe(left)" prLst="">
                                      <p:cBhvr>
                                        <p:cTn id="66" dur="100"/>
                                        <p:tgtEl>
                                          <p:spTgt spid="34"/>
                                        </p:tgtEl>
                                      </p:cBhvr>
                                    </p:animEffect>
                                  </p:childTnLst>
                                </p:cTn>
                              </p:par>
                              <p:par>
                                <p:cTn id="67" presetID="36" presetClass="emph" presetSubtype="0" dur="100" fill="hold" grpId="12" nodeType="withEffect">
                                  <p:stCondLst>
                                    <p:cond delay="4200"/>
                                  </p:stCondLst>
                                  <p:iterate type="lt">
                                    <p:tmPct val="30000"/>
                                  </p:iterate>
                                  <p:childTnLst>
                                    <p:animScale>
                                      <p:cBhvr>
                                        <p:cTn id="68" dur="50" autoRev="1" fill="hold">
                                          <p:stCondLst>
                                            <p:cond delay="0"/>
                                          </p:stCondLst>
                                        </p:cTn>
                                        <p:tgtEl>
                                          <p:spTgt spid="34"/>
                                        </p:tgtEl>
                                      </p:cBhvr>
                                      <p:to x="80000" y="100000"/>
                                    </p:animScale>
                                    <p:anim by="(#ppt_w*0.10)" calcmode="lin" valueType="num">
                                      <p:cBhvr>
                                        <p:cTn id="69" dur="50" autoRev="1" fill="hold">
                                          <p:stCondLst>
                                            <p:cond delay="0"/>
                                          </p:stCondLst>
                                        </p:cTn>
                                        <p:tgtEl>
                                          <p:spTgt spid="34"/>
                                        </p:tgtEl>
                                        <p:attrNameLst>
                                          <p:attrName>ppt_x</p:attrName>
                                        </p:attrNameLst>
                                      </p:cBhvr>
                                    </p:anim>
                                    <p:anim by="(-#ppt_w*0.10)" calcmode="lin" valueType="num">
                                      <p:cBhvr>
                                        <p:cTn id="70" dur="50" autoRev="1" fill="hold">
                                          <p:stCondLst>
                                            <p:cond delay="0"/>
                                          </p:stCondLst>
                                        </p:cTn>
                                        <p:tgtEl>
                                          <p:spTgt spid="34"/>
                                        </p:tgtEl>
                                        <p:attrNameLst>
                                          <p:attrName>ppt_y</p:attrName>
                                        </p:attrNameLst>
                                      </p:cBhvr>
                                    </p:anim>
                                    <p:animRot by="-480000">
                                      <p:cBhvr>
                                        <p:cTn id="71" dur="50" autoRev="1" fill="hold">
                                          <p:stCondLst>
                                            <p:cond delay="0"/>
                                          </p:stCondLst>
                                        </p:cTn>
                                        <p:tgtEl>
                                          <p:spTgt spid="3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1"/>
      <p:bldP spid="24" grpId="2"/>
      <p:bldP spid="28" grpId="3"/>
      <p:bldP spid="28" grpId="4"/>
      <p:bldP spid="29" grpId="5"/>
      <p:bldP spid="30" grpId="6"/>
      <p:bldP spid="31" grpId="7"/>
      <p:bldP spid="31" grpId="8"/>
      <p:bldP spid="32" grpId="9"/>
      <p:bldP spid="33" grpId="10"/>
      <p:bldP spid="34" grpId="11"/>
      <p:bldP spid="34" grpId="12"/>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8328996" y="545244"/>
            <a:ext cx="2190406" cy="1332285"/>
          </a:xfrm>
          <a:prstGeom prst="rect">
            <a:avLst/>
          </a:prstGeom>
        </p:spPr>
      </p:pic>
      <p:pic>
        <p:nvPicPr>
          <p:cNvPr id="10" name="图片 9"/>
          <p:cNvPicPr>
            <a:picLocks noChangeAspect="1"/>
          </p:cNvPicPr>
          <p:nvPr/>
        </p:nvPicPr>
        <p:blipFill>
          <a:blip r:embed="rId3"/>
          <a:stretch>
            <a:fillRect/>
          </a:stretch>
        </p:blipFill>
        <p:spPr>
          <a:xfrm>
            <a:off x="10922924" y="5717803"/>
            <a:ext cx="1269076" cy="1140197"/>
          </a:xfrm>
          <a:prstGeom prst="rect">
            <a:avLst/>
          </a:prstGeom>
        </p:spPr>
      </p:pic>
      <p:pic>
        <p:nvPicPr>
          <p:cNvPr id="11" name="图片 10"/>
          <p:cNvPicPr>
            <a:picLocks noChangeAspect="1"/>
          </p:cNvPicPr>
          <p:nvPr/>
        </p:nvPicPr>
        <p:blipFill>
          <a:blip r:embed="rId4"/>
          <a:stretch>
            <a:fillRect/>
          </a:stretch>
        </p:blipFill>
        <p:spPr>
          <a:xfrm>
            <a:off x="10922924" y="2546889"/>
            <a:ext cx="1461636" cy="1049224"/>
          </a:xfrm>
          <a:prstGeom prst="rect">
            <a:avLst/>
          </a:prstGeom>
        </p:spPr>
      </p:pic>
      <p:pic>
        <p:nvPicPr>
          <p:cNvPr id="12" name="图片 11"/>
          <p:cNvPicPr>
            <a:picLocks noChangeAspect="1"/>
          </p:cNvPicPr>
          <p:nvPr/>
        </p:nvPicPr>
        <p:blipFill>
          <a:blip r:embed="rId5"/>
          <a:stretch>
            <a:fillRect/>
          </a:stretch>
        </p:blipFill>
        <p:spPr>
          <a:xfrm>
            <a:off x="9424199" y="5164183"/>
            <a:ext cx="880425" cy="730980"/>
          </a:xfrm>
          <a:prstGeom prst="rect">
            <a:avLst/>
          </a:prstGeom>
        </p:spPr>
      </p:pic>
      <p:pic>
        <p:nvPicPr>
          <p:cNvPr id="13" name="图片 12"/>
          <p:cNvPicPr>
            <a:picLocks noChangeAspect="1"/>
          </p:cNvPicPr>
          <p:nvPr/>
        </p:nvPicPr>
        <p:blipFill>
          <a:blip r:embed="rId6"/>
          <a:stretch>
            <a:fillRect/>
          </a:stretch>
        </p:blipFill>
        <p:spPr>
          <a:xfrm>
            <a:off x="-949" y="5101"/>
            <a:ext cx="1135405" cy="1362145"/>
          </a:xfrm>
          <a:prstGeom prst="rect">
            <a:avLst/>
          </a:prstGeom>
        </p:spPr>
      </p:pic>
      <p:pic>
        <p:nvPicPr>
          <p:cNvPr id="14" name="图片 13"/>
          <p:cNvPicPr>
            <a:picLocks noChangeAspect="1"/>
          </p:cNvPicPr>
          <p:nvPr/>
        </p:nvPicPr>
        <p:blipFill>
          <a:blip r:embed="rId7"/>
          <a:stretch>
            <a:fillRect/>
          </a:stretch>
        </p:blipFill>
        <p:spPr>
          <a:xfrm>
            <a:off x="7254509" y="3091337"/>
            <a:ext cx="1840092" cy="463671"/>
          </a:xfrm>
          <a:prstGeom prst="rect">
            <a:avLst/>
          </a:prstGeom>
        </p:spPr>
      </p:pic>
      <p:pic>
        <p:nvPicPr>
          <p:cNvPr id="15" name="图片 14"/>
          <p:cNvPicPr>
            <a:picLocks noChangeAspect="1"/>
          </p:cNvPicPr>
          <p:nvPr/>
        </p:nvPicPr>
        <p:blipFill>
          <a:blip r:embed="rId8"/>
          <a:stretch>
            <a:fillRect/>
          </a:stretch>
        </p:blipFill>
        <p:spPr>
          <a:xfrm>
            <a:off x="6919206" y="6002747"/>
            <a:ext cx="1409790" cy="1088786"/>
          </a:xfrm>
          <a:prstGeom prst="rect">
            <a:avLst/>
          </a:prstGeom>
        </p:spPr>
      </p:pic>
      <p:sp>
        <p:nvSpPr>
          <p:cNvPr id="16" name="等腰三角形 15"/>
          <p:cNvSpPr/>
          <p:nvPr/>
        </p:nvSpPr>
        <p:spPr>
          <a:xfrm rot="5400000">
            <a:off x="1495087"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2" name="等腰三角形 21"/>
          <p:cNvSpPr/>
          <p:nvPr/>
        </p:nvSpPr>
        <p:spPr>
          <a:xfrm rot="5400000">
            <a:off x="1821223"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5" name="文本框 24"/>
          <p:cNvSpPr txBox="1"/>
          <p:nvPr/>
        </p:nvSpPr>
        <p:spPr>
          <a:xfrm>
            <a:off x="1413754" y="2118313"/>
            <a:ext cx="4686928" cy="13119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000">
                <a:solidFill>
                  <a:srgbClr val="595959"/>
                </a:solidFill>
                <a:latin typeface="宋体"/>
                <a:ea typeface="思源黑体 CN Normal" panose="020b0400000000000000" pitchFamily="34" charset="-122"/>
                <a:sym typeface="宋体"/>
              </a:rPr>
              <a:t>PART  3</a:t>
            </a:r>
          </a:p>
        </p:txBody>
      </p:sp>
      <p:sp>
        <p:nvSpPr>
          <p:cNvPr id="26" name="文本框 25"/>
          <p:cNvSpPr txBox="1"/>
          <p:nvPr/>
        </p:nvSpPr>
        <p:spPr>
          <a:xfrm>
            <a:off x="1393434" y="3303598"/>
            <a:ext cx="6344676" cy="149514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6000" b="1">
                <a:solidFill>
                  <a:srgbClr val="595959"/>
                </a:solidFill>
                <a:latin typeface="宋体"/>
                <a:ea typeface="思源黑体 CN Normal" panose="020b0400000000000000" pitchFamily="34" charset="-122"/>
                <a:sym typeface="宋体"/>
              </a:rPr>
              <a:t>3. 言语识别</a:t>
            </a:r>
          </a:p>
        </p:txBody>
      </p:sp>
    </p:spTree>
    <p:extLst>
      <p:ext uri="{BB962C8B-B14F-4D97-AF65-F5344CB8AC3E}">
        <p14:creationId xmlns:p14="http://schemas.microsoft.com/office/powerpoint/2010/main" val="424749504"/>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49" name="文本框 6"/>
          <p:cNvSpPr txBox="1"/>
          <p:nvPr/>
        </p:nvSpPr>
        <p:spPr>
          <a:xfrm>
            <a:off x="1385258" y="302860"/>
            <a:ext cx="10355638" cy="66395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bg1">
                    <a:lumMod val="50000"/>
                  </a:schemeClr>
                </a:solidFill>
                <a:latin typeface="宋体"/>
                <a:cs typeface="+mn-ea"/>
                <a:sym typeface="宋体"/>
              </a:rPr>
              <a:t>3. 言语识别</a:t>
            </a:r>
          </a:p>
        </p:txBody>
      </p:sp>
      <p:pic>
        <p:nvPicPr>
          <p:cNvPr id="50" name="New picture"/>
          <p:cNvPicPr/>
          <p:nvPr/>
        </p:nvPicPr>
        <p:blipFill>
          <a:blip r:embed="rId2"/>
          <a:stretch>
            <a:fillRect/>
          </a:stretch>
        </p:blipFill>
        <p:spPr>
          <a:xfrm>
            <a:off x="10889884" y="1094562"/>
            <a:ext cx="1225916" cy="308909"/>
          </a:xfrm>
          <a:prstGeom prst="rect">
            <a:avLst/>
          </a:prstGeom>
          <a:ln>
            <a:noFill/>
          </a:ln>
        </p:spPr>
      </p:pic>
      <p:sp>
        <p:nvSpPr>
          <p:cNvPr id="51" name="图文框 4"/>
          <p:cNvSpPr/>
          <p:nvPr/>
        </p:nvSpPr>
        <p:spPr>
          <a:xfrm>
            <a:off x="0" y="0"/>
            <a:ext cx="12192000" cy="6858000"/>
          </a:xfrm>
          <a:prstGeom prst="frame">
            <a:avLst>
              <a:gd name="adj1" fmla="val 375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pic>
        <p:nvPicPr>
          <p:cNvPr id="52" name="New picture"/>
          <p:cNvPicPr/>
          <p:nvPr/>
        </p:nvPicPr>
        <p:blipFill>
          <a:blip r:embed="rId3"/>
          <a:stretch>
            <a:fillRect/>
          </a:stretch>
        </p:blipFill>
        <p:spPr>
          <a:xfrm>
            <a:off x="522940" y="516970"/>
            <a:ext cx="769909" cy="391281"/>
          </a:xfrm>
          <a:prstGeom prst="rect">
            <a:avLst/>
          </a:prstGeom>
          <a:ln>
            <a:noFill/>
          </a:ln>
        </p:spPr>
      </p:pic>
      <p:pic>
        <p:nvPicPr>
          <p:cNvPr id="53" name="New picture"/>
          <p:cNvPicPr/>
          <p:nvPr/>
        </p:nvPicPr>
        <p:blipFill>
          <a:blip r:embed="rId4"/>
          <a:stretch>
            <a:fillRect/>
          </a:stretch>
        </p:blipFill>
        <p:spPr>
          <a:xfrm>
            <a:off x="10670809" y="5458413"/>
            <a:ext cx="1269076" cy="1140197"/>
          </a:xfrm>
          <a:prstGeom prst="rect">
            <a:avLst/>
          </a:prstGeom>
          <a:ln>
            <a:noFill/>
          </a:ln>
        </p:spPr>
      </p:pic>
      <p:sp>
        <p:nvSpPr>
          <p:cNvPr id="34" name="矩形 33"/>
          <p:cNvSpPr/>
          <p:nvPr/>
        </p:nvSpPr>
        <p:spPr>
          <a:xfrm>
            <a:off x="1520373" y="1607169"/>
            <a:ext cx="9376428" cy="579699"/>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a:r>
              <a:rPr lang="zh-CN" altLang="zh-CN" sz="1600" b="1">
                <a:solidFill>
                  <a:schemeClr val="tx1">
                    <a:lumMod val="95000"/>
                    <a:lumOff val="5000"/>
                  </a:schemeClr>
                </a:solidFill>
                <a:latin typeface="宋体"/>
                <a:sym typeface="宋体"/>
              </a:rPr>
              <a:t>言语识别是利用语音分析技术对语音信息进行处理和判读，提取特征来识别说话人的身份、性别、年龄、语种等信息，以及对语音内容进行分析和解读</a:t>
            </a:r>
          </a:p>
        </p:txBody>
      </p:sp>
      <p:sp>
        <p:nvSpPr>
          <p:cNvPr id="35" name="Oval 10"/>
          <p:cNvSpPr>
            <a:spLocks noChangeArrowheads="1"/>
          </p:cNvSpPr>
          <p:nvPr/>
        </p:nvSpPr>
        <p:spPr>
          <a:xfrm>
            <a:off x="1044839" y="1705115"/>
            <a:ext cx="407987" cy="407988"/>
          </a:xfrm>
          <a:prstGeom prst="ellipse">
            <a:avLst/>
          </a:prstGeom>
          <a:solidFill>
            <a:srgbClr val="7F7F7F"/>
          </a:solidFill>
          <a:ln w="2857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buFont typeface="Arial" pitchFamily="34" charset="0"/>
              <a:buNone/>
            </a:pPr>
            <a:r>
              <a:rPr lang="zh-CN" altLang="zh-CN" b="1">
                <a:solidFill>
                  <a:schemeClr val="bg2"/>
                </a:solidFill>
                <a:latin typeface="宋体"/>
                <a:ea typeface="+mj-ea"/>
                <a:sym typeface="宋体"/>
              </a:rPr>
              <a:t>1</a:t>
            </a:r>
            <a:endParaRPr lang="zh-CN" altLang="en-US" b="1">
              <a:solidFill>
                <a:schemeClr val="bg2"/>
              </a:solidFill>
              <a:latin typeface="宋体"/>
              <a:ea typeface="+mj-ea"/>
              <a:sym typeface="宋体"/>
            </a:endParaRPr>
          </a:p>
        </p:txBody>
      </p:sp>
      <p:sp>
        <p:nvSpPr>
          <p:cNvPr id="36" name="Oval 10"/>
          <p:cNvSpPr>
            <a:spLocks noChangeArrowheads="1"/>
          </p:cNvSpPr>
          <p:nvPr/>
        </p:nvSpPr>
        <p:spPr>
          <a:xfrm>
            <a:off x="1044839" y="2380886"/>
            <a:ext cx="407987" cy="407988"/>
          </a:xfrm>
          <a:prstGeom prst="ellipse">
            <a:avLst/>
          </a:prstGeom>
          <a:solidFill>
            <a:srgbClr val="7F7F7F"/>
          </a:solidFill>
          <a:ln w="2857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buFont typeface="Arial" pitchFamily="34" charset="0"/>
              <a:buNone/>
            </a:pPr>
            <a:r>
              <a:rPr lang="zh-CN" altLang="zh-CN" b="1">
                <a:solidFill>
                  <a:schemeClr val="bg2"/>
                </a:solidFill>
                <a:latin typeface="宋体"/>
                <a:ea typeface="+mj-ea"/>
                <a:sym typeface="宋体"/>
              </a:rPr>
              <a:t>2</a:t>
            </a:r>
            <a:endParaRPr lang="zh-CN" altLang="en-US" b="1">
              <a:solidFill>
                <a:schemeClr val="bg2"/>
              </a:solidFill>
              <a:latin typeface="宋体"/>
              <a:ea typeface="+mj-ea"/>
              <a:sym typeface="宋体"/>
            </a:endParaRPr>
          </a:p>
        </p:txBody>
      </p:sp>
      <p:sp>
        <p:nvSpPr>
          <p:cNvPr id="37" name="Oval 10"/>
          <p:cNvSpPr>
            <a:spLocks noChangeArrowheads="1"/>
          </p:cNvSpPr>
          <p:nvPr/>
        </p:nvSpPr>
        <p:spPr>
          <a:xfrm>
            <a:off x="1044839" y="3100119"/>
            <a:ext cx="407987" cy="407988"/>
          </a:xfrm>
          <a:prstGeom prst="ellipse">
            <a:avLst/>
          </a:prstGeom>
          <a:solidFill>
            <a:srgbClr val="7F7F7F"/>
          </a:solidFill>
          <a:ln w="2857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buFont typeface="Arial" pitchFamily="34" charset="0"/>
              <a:buNone/>
            </a:pPr>
            <a:r>
              <a:rPr lang="zh-CN" altLang="zh-CN" b="1">
                <a:solidFill>
                  <a:schemeClr val="bg2"/>
                </a:solidFill>
                <a:latin typeface="宋体"/>
                <a:ea typeface="+mj-ea"/>
                <a:sym typeface="宋体"/>
              </a:rPr>
              <a:t>3</a:t>
            </a:r>
            <a:endParaRPr lang="zh-CN" altLang="en-US" b="1">
              <a:solidFill>
                <a:schemeClr val="bg2"/>
              </a:solidFill>
              <a:latin typeface="宋体"/>
              <a:ea typeface="+mj-ea"/>
              <a:sym typeface="宋体"/>
            </a:endParaRPr>
          </a:p>
        </p:txBody>
      </p:sp>
      <p:sp>
        <p:nvSpPr>
          <p:cNvPr id="38" name="Oval 10"/>
          <p:cNvSpPr>
            <a:spLocks noChangeArrowheads="1"/>
          </p:cNvSpPr>
          <p:nvPr/>
        </p:nvSpPr>
        <p:spPr>
          <a:xfrm>
            <a:off x="1044839" y="3802457"/>
            <a:ext cx="407987" cy="407988"/>
          </a:xfrm>
          <a:prstGeom prst="ellipse">
            <a:avLst/>
          </a:prstGeom>
          <a:solidFill>
            <a:srgbClr val="7F7F7F"/>
          </a:solidFill>
          <a:ln w="2857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buFont typeface="Arial" pitchFamily="34" charset="0"/>
              <a:buNone/>
            </a:pPr>
            <a:r>
              <a:rPr lang="zh-CN" altLang="zh-CN" b="1">
                <a:solidFill>
                  <a:schemeClr val="bg2"/>
                </a:solidFill>
                <a:latin typeface="宋体"/>
                <a:ea typeface="+mj-ea"/>
                <a:sym typeface="宋体"/>
              </a:rPr>
              <a:t>4</a:t>
            </a:r>
            <a:endParaRPr lang="zh-CN" altLang="en-US" b="1">
              <a:solidFill>
                <a:schemeClr val="bg2"/>
              </a:solidFill>
              <a:latin typeface="宋体"/>
              <a:ea typeface="+mj-ea"/>
              <a:sym typeface="宋体"/>
            </a:endParaRPr>
          </a:p>
        </p:txBody>
      </p:sp>
      <p:sp>
        <p:nvSpPr>
          <p:cNvPr id="39" name="Oval 10"/>
          <p:cNvSpPr>
            <a:spLocks noChangeArrowheads="1"/>
          </p:cNvSpPr>
          <p:nvPr/>
        </p:nvSpPr>
        <p:spPr>
          <a:xfrm>
            <a:off x="1044839" y="4509789"/>
            <a:ext cx="407987" cy="407988"/>
          </a:xfrm>
          <a:prstGeom prst="ellipse">
            <a:avLst/>
          </a:prstGeom>
          <a:solidFill>
            <a:srgbClr val="7F7F7F"/>
          </a:solidFill>
          <a:ln w="2857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buFont typeface="Arial" pitchFamily="34" charset="0"/>
              <a:buNone/>
            </a:pPr>
            <a:r>
              <a:rPr lang="zh-CN" altLang="zh-CN" b="1">
                <a:solidFill>
                  <a:schemeClr val="bg2"/>
                </a:solidFill>
                <a:latin typeface="宋体"/>
                <a:ea typeface="+mj-ea"/>
                <a:sym typeface="宋体"/>
              </a:rPr>
              <a:t>5</a:t>
            </a:r>
            <a:endParaRPr lang="zh-CN" altLang="en-US" b="1">
              <a:solidFill>
                <a:schemeClr val="bg2"/>
              </a:solidFill>
              <a:latin typeface="宋体"/>
              <a:ea typeface="+mj-ea"/>
              <a:sym typeface="宋体"/>
            </a:endParaRPr>
          </a:p>
        </p:txBody>
      </p:sp>
      <p:sp>
        <p:nvSpPr>
          <p:cNvPr id="40" name="Oval 10"/>
          <p:cNvSpPr>
            <a:spLocks noChangeArrowheads="1"/>
          </p:cNvSpPr>
          <p:nvPr/>
        </p:nvSpPr>
        <p:spPr>
          <a:xfrm>
            <a:off x="1044839" y="5183247"/>
            <a:ext cx="407987" cy="420208"/>
          </a:xfrm>
          <a:prstGeom prst="ellipse">
            <a:avLst/>
          </a:prstGeom>
          <a:solidFill>
            <a:srgbClr val="7F7F7F"/>
          </a:solidFill>
          <a:ln w="28575"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buFont typeface="Arial" pitchFamily="34" charset="0"/>
              <a:buNone/>
            </a:pPr>
            <a:r>
              <a:rPr lang="zh-CN" altLang="zh-CN" b="1">
                <a:solidFill>
                  <a:schemeClr val="bg2"/>
                </a:solidFill>
                <a:latin typeface="宋体"/>
                <a:ea typeface="+mj-ea"/>
                <a:sym typeface="宋体"/>
              </a:rPr>
              <a:t>6</a:t>
            </a:r>
            <a:endParaRPr lang="zh-CN" altLang="en-US" b="1">
              <a:solidFill>
                <a:schemeClr val="bg2"/>
              </a:solidFill>
              <a:latin typeface="宋体"/>
              <a:ea typeface="+mj-ea"/>
              <a:sym typeface="宋体"/>
            </a:endParaRPr>
          </a:p>
        </p:txBody>
      </p:sp>
      <p:sp>
        <p:nvSpPr>
          <p:cNvPr id="44" name="矩形 43"/>
          <p:cNvSpPr/>
          <p:nvPr/>
        </p:nvSpPr>
        <p:spPr>
          <a:xfrm>
            <a:off x="1520373" y="2290844"/>
            <a:ext cx="9376428" cy="579699"/>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a:r>
              <a:rPr lang="zh-CN" altLang="zh-CN" sz="1600" b="1">
                <a:solidFill>
                  <a:schemeClr val="tx1">
                    <a:lumMod val="95000"/>
                    <a:lumOff val="5000"/>
                  </a:schemeClr>
                </a:solidFill>
                <a:latin typeface="宋体"/>
                <a:ea typeface="+mn-ea"/>
                <a:sym typeface="宋体"/>
              </a:rPr>
              <a:t>在刑事案件中，言语识别技术可以帮助鉴定嫌疑人或被告的言语录音的真实性，并从中获取有关案件的重要证据</a:t>
            </a:r>
          </a:p>
        </p:txBody>
      </p:sp>
      <p:sp>
        <p:nvSpPr>
          <p:cNvPr id="45" name="矩形 44"/>
          <p:cNvSpPr/>
          <p:nvPr/>
        </p:nvSpPr>
        <p:spPr>
          <a:xfrm>
            <a:off x="1520373" y="3132422"/>
            <a:ext cx="9376428" cy="33561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a:r>
              <a:rPr lang="zh-CN" altLang="zh-CN" sz="1600" b="1">
                <a:solidFill>
                  <a:schemeClr val="tx1">
                    <a:lumMod val="95000"/>
                    <a:lumOff val="5000"/>
                  </a:schemeClr>
                </a:solidFill>
                <a:latin typeface="宋体"/>
                <a:ea typeface="+mn-ea"/>
                <a:sym typeface="宋体"/>
              </a:rPr>
              <a:t>联系和区别</a:t>
            </a:r>
          </a:p>
        </p:txBody>
      </p:sp>
      <p:sp>
        <p:nvSpPr>
          <p:cNvPr id="46" name="矩形 45"/>
          <p:cNvSpPr/>
          <p:nvPr/>
        </p:nvSpPr>
        <p:spPr>
          <a:xfrm>
            <a:off x="1520373" y="3729690"/>
            <a:ext cx="9376428" cy="579699"/>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a:r>
              <a:rPr lang="zh-CN" altLang="zh-CN" sz="1600" b="1">
                <a:solidFill>
                  <a:schemeClr val="tx1">
                    <a:lumMod val="95000"/>
                    <a:lumOff val="5000"/>
                  </a:schemeClr>
                </a:solidFill>
                <a:latin typeface="宋体"/>
                <a:ea typeface="+mn-ea"/>
                <a:sym typeface="宋体"/>
              </a:rPr>
              <a:t>这三个内容都属于刑事科学技术领域，都是通过对物证(如印章、文件、语音录音等)进行分析和鉴定，获取相关证据和判断信息的技术手段</a:t>
            </a:r>
          </a:p>
        </p:txBody>
      </p:sp>
      <p:sp>
        <p:nvSpPr>
          <p:cNvPr id="47" name="矩形 46"/>
          <p:cNvSpPr/>
          <p:nvPr/>
        </p:nvSpPr>
        <p:spPr>
          <a:xfrm>
            <a:off x="1520373" y="4447168"/>
            <a:ext cx="9376428" cy="579699"/>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a:r>
              <a:rPr lang="zh-CN" altLang="zh-CN" sz="1600" b="1">
                <a:solidFill>
                  <a:schemeClr val="tx1">
                    <a:lumMod val="95000"/>
                    <a:lumOff val="5000"/>
                  </a:schemeClr>
                </a:solidFill>
                <a:latin typeface="宋体"/>
                <a:ea typeface="+mn-ea"/>
                <a:sym typeface="宋体"/>
              </a:rPr>
              <a:t>它们之间的主要区别在于应用对象和分析方法的不同：印章印文检验主要针对印章的真实性和篡改情况进行分析</a:t>
            </a:r>
          </a:p>
        </p:txBody>
      </p:sp>
      <p:sp>
        <p:nvSpPr>
          <p:cNvPr id="48" name="矩形 47"/>
          <p:cNvSpPr/>
          <p:nvPr/>
        </p:nvSpPr>
        <p:spPr>
          <a:xfrm>
            <a:off x="1520373" y="5239448"/>
            <a:ext cx="9376428" cy="335615"/>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eaLnBrk="1"/>
            <a:r>
              <a:rPr lang="zh-CN" altLang="zh-CN" sz="1600" b="1">
                <a:solidFill>
                  <a:schemeClr val="tx1">
                    <a:lumMod val="95000"/>
                    <a:lumOff val="5000"/>
                  </a:schemeClr>
                </a:solidFill>
                <a:latin typeface="宋体"/>
                <a:ea typeface="+mn-ea"/>
                <a:sym typeface="宋体"/>
              </a:rPr>
              <a:t>污损文件检验主要针对文件的完整性和遭受污损的情况进行分析</a:t>
            </a:r>
          </a:p>
        </p:txBody>
      </p:sp>
    </p:spTree>
    <p:extLst>
      <p:ext uri="{BB962C8B-B14F-4D97-AF65-F5344CB8AC3E}">
        <p14:creationId xmlns:p14="http://schemas.microsoft.com/office/powerpoint/2010/main" val="2403177753"/>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1" nodeType="afterEffect">
                                  <p:stCondLst>
                                    <p:cond delay="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1+#ppt_w/2"/>
                                          </p:val>
                                        </p:tav>
                                        <p:tav tm="100000">
                                          <p:val>
                                            <p:strVal val="#ppt_x"/>
                                          </p:val>
                                        </p:tav>
                                      </p:tavLst>
                                    </p:anim>
                                    <p:anim calcmode="lin" valueType="num">
                                      <p:cBhvr additive="base">
                                        <p:cTn id="8" dur="500" fill="hold"/>
                                        <p:tgtEl>
                                          <p:spTgt spid="35"/>
                                        </p:tgtEl>
                                        <p:attrNameLst>
                                          <p:attrName>ppt_y</p:attrName>
                                        </p:attrNameLst>
                                      </p:cBhvr>
                                      <p:tavLst>
                                        <p:tav tm="0">
                                          <p:val>
                                            <p:strVal val="#ppt_y"/>
                                          </p:val>
                                        </p:tav>
                                        <p:tav tm="100000">
                                          <p:val>
                                            <p:strVal val="#ppt_y"/>
                                          </p:val>
                                        </p:tav>
                                      </p:tavLst>
                                    </p:anim>
                                  </p:childTnLst>
                                </p:cTn>
                              </p:par>
                              <p:par>
                                <p:cTn id="9" presetID="2" presetClass="entr" presetSubtype="2" dur="500" fill="hold" grpId="2" nodeType="withEffect">
                                  <p:stCondLst>
                                    <p:cond delay="100"/>
                                  </p:stCondLst>
                                  <p:childTnLst>
                                    <p:set>
                                      <p:cBhvr>
                                        <p:cTn id="10" dur="1" fill="hold">
                                          <p:stCondLst>
                                            <p:cond delay="0"/>
                                          </p:stCondLst>
                                        </p:cTn>
                                        <p:tgtEl>
                                          <p:spTgt spid="36"/>
                                        </p:tgtEl>
                                        <p:attrNameLst>
                                          <p:attrName>style.visibility</p:attrName>
                                        </p:attrNameLst>
                                      </p:cBhvr>
                                      <p:to>
                                        <p:strVal val="visible"/>
                                      </p:to>
                                    </p:set>
                                    <p:anim calcmode="lin" valueType="num">
                                      <p:cBhvr additive="base">
                                        <p:cTn id="11" dur="500" fill="hold"/>
                                        <p:tgtEl>
                                          <p:spTgt spid="36"/>
                                        </p:tgtEl>
                                        <p:attrNameLst>
                                          <p:attrName>ppt_x</p:attrName>
                                        </p:attrNameLst>
                                      </p:cBhvr>
                                      <p:tavLst>
                                        <p:tav tm="0">
                                          <p:val>
                                            <p:strVal val="1+#ppt_w/2"/>
                                          </p:val>
                                        </p:tav>
                                        <p:tav tm="100000">
                                          <p:val>
                                            <p:strVal val="#ppt_x"/>
                                          </p:val>
                                        </p:tav>
                                      </p:tavLst>
                                    </p:anim>
                                    <p:anim calcmode="lin" valueType="num">
                                      <p:cBhvr additive="base">
                                        <p:cTn id="12" dur="500" fill="hold"/>
                                        <p:tgtEl>
                                          <p:spTgt spid="36"/>
                                        </p:tgtEl>
                                        <p:attrNameLst>
                                          <p:attrName>ppt_y</p:attrName>
                                        </p:attrNameLst>
                                      </p:cBhvr>
                                      <p:tavLst>
                                        <p:tav tm="0">
                                          <p:val>
                                            <p:strVal val="#ppt_y"/>
                                          </p:val>
                                        </p:tav>
                                        <p:tav tm="100000">
                                          <p:val>
                                            <p:strVal val="#ppt_y"/>
                                          </p:val>
                                        </p:tav>
                                      </p:tavLst>
                                    </p:anim>
                                  </p:childTnLst>
                                </p:cTn>
                              </p:par>
                              <p:par>
                                <p:cTn id="13" presetID="2" presetClass="entr" presetSubtype="2" dur="500" fill="hold" grpId="3" nodeType="withEffect">
                                  <p:stCondLst>
                                    <p:cond delay="200"/>
                                  </p:stCondLst>
                                  <p:childTnLst>
                                    <p:set>
                                      <p:cBhvr>
                                        <p:cTn id="14" dur="1" fill="hold">
                                          <p:stCondLst>
                                            <p:cond delay="0"/>
                                          </p:stCondLst>
                                        </p:cTn>
                                        <p:tgtEl>
                                          <p:spTgt spid="37"/>
                                        </p:tgtEl>
                                        <p:attrNameLst>
                                          <p:attrName>style.visibility</p:attrName>
                                        </p:attrNameLst>
                                      </p:cBhvr>
                                      <p:to>
                                        <p:strVal val="visible"/>
                                      </p:to>
                                    </p:set>
                                    <p:anim calcmode="lin" valueType="num">
                                      <p:cBhvr additive="base">
                                        <p:cTn id="15" dur="500" fill="hold"/>
                                        <p:tgtEl>
                                          <p:spTgt spid="37"/>
                                        </p:tgtEl>
                                        <p:attrNameLst>
                                          <p:attrName>ppt_x</p:attrName>
                                        </p:attrNameLst>
                                      </p:cBhvr>
                                      <p:tavLst>
                                        <p:tav tm="0">
                                          <p:val>
                                            <p:strVal val="1+#ppt_w/2"/>
                                          </p:val>
                                        </p:tav>
                                        <p:tav tm="100000">
                                          <p:val>
                                            <p:strVal val="#ppt_x"/>
                                          </p:val>
                                        </p:tav>
                                      </p:tavLst>
                                    </p:anim>
                                    <p:anim calcmode="lin" valueType="num">
                                      <p:cBhvr additive="base">
                                        <p:cTn id="16" dur="500" fill="hold"/>
                                        <p:tgtEl>
                                          <p:spTgt spid="37"/>
                                        </p:tgtEl>
                                        <p:attrNameLst>
                                          <p:attrName>ppt_y</p:attrName>
                                        </p:attrNameLst>
                                      </p:cBhvr>
                                      <p:tavLst>
                                        <p:tav tm="0">
                                          <p:val>
                                            <p:strVal val="#ppt_y"/>
                                          </p:val>
                                        </p:tav>
                                        <p:tav tm="100000">
                                          <p:val>
                                            <p:strVal val="#ppt_y"/>
                                          </p:val>
                                        </p:tav>
                                      </p:tavLst>
                                    </p:anim>
                                  </p:childTnLst>
                                </p:cTn>
                              </p:par>
                              <p:par>
                                <p:cTn id="17" presetID="2" presetClass="entr" presetSubtype="2" dur="500" fill="hold" grpId="4" nodeType="withEffect">
                                  <p:stCondLst>
                                    <p:cond delay="300"/>
                                  </p:stCondLst>
                                  <p:childTnLst>
                                    <p:set>
                                      <p:cBhvr>
                                        <p:cTn id="18" dur="1" fill="hold">
                                          <p:stCondLst>
                                            <p:cond delay="0"/>
                                          </p:stCondLst>
                                        </p:cTn>
                                        <p:tgtEl>
                                          <p:spTgt spid="38"/>
                                        </p:tgtEl>
                                        <p:attrNameLst>
                                          <p:attrName>style.visibility</p:attrName>
                                        </p:attrNameLst>
                                      </p:cBhvr>
                                      <p:to>
                                        <p:strVal val="visible"/>
                                      </p:to>
                                    </p:set>
                                    <p:anim calcmode="lin" valueType="num">
                                      <p:cBhvr additive="base">
                                        <p:cTn id="19" dur="500" fill="hold"/>
                                        <p:tgtEl>
                                          <p:spTgt spid="38"/>
                                        </p:tgtEl>
                                        <p:attrNameLst>
                                          <p:attrName>ppt_x</p:attrName>
                                        </p:attrNameLst>
                                      </p:cBhvr>
                                      <p:tavLst>
                                        <p:tav tm="0">
                                          <p:val>
                                            <p:strVal val="1+#ppt_w/2"/>
                                          </p:val>
                                        </p:tav>
                                        <p:tav tm="100000">
                                          <p:val>
                                            <p:strVal val="#ppt_x"/>
                                          </p:val>
                                        </p:tav>
                                      </p:tavLst>
                                    </p:anim>
                                    <p:anim calcmode="lin" valueType="num">
                                      <p:cBhvr additive="base">
                                        <p:cTn id="20" dur="500" fill="hold"/>
                                        <p:tgtEl>
                                          <p:spTgt spid="38"/>
                                        </p:tgtEl>
                                        <p:attrNameLst>
                                          <p:attrName>ppt_y</p:attrName>
                                        </p:attrNameLst>
                                      </p:cBhvr>
                                      <p:tavLst>
                                        <p:tav tm="0">
                                          <p:val>
                                            <p:strVal val="#ppt_y"/>
                                          </p:val>
                                        </p:tav>
                                        <p:tav tm="100000">
                                          <p:val>
                                            <p:strVal val="#ppt_y"/>
                                          </p:val>
                                        </p:tav>
                                      </p:tavLst>
                                    </p:anim>
                                  </p:childTnLst>
                                </p:cTn>
                              </p:par>
                              <p:par>
                                <p:cTn id="21" presetID="2" presetClass="entr" presetSubtype="2" dur="500" fill="hold" grpId="5" nodeType="withEffect">
                                  <p:stCondLst>
                                    <p:cond delay="400"/>
                                  </p:stCondLst>
                                  <p:childTnLst>
                                    <p:set>
                                      <p:cBhvr>
                                        <p:cTn id="22" dur="1" fill="hold">
                                          <p:stCondLst>
                                            <p:cond delay="0"/>
                                          </p:stCondLst>
                                        </p:cTn>
                                        <p:tgtEl>
                                          <p:spTgt spid="39"/>
                                        </p:tgtEl>
                                        <p:attrNameLst>
                                          <p:attrName>style.visibility</p:attrName>
                                        </p:attrNameLst>
                                      </p:cBhvr>
                                      <p:to>
                                        <p:strVal val="visible"/>
                                      </p:to>
                                    </p:set>
                                    <p:anim calcmode="lin" valueType="num">
                                      <p:cBhvr additive="base">
                                        <p:cTn id="23" dur="500" fill="hold"/>
                                        <p:tgtEl>
                                          <p:spTgt spid="39"/>
                                        </p:tgtEl>
                                        <p:attrNameLst>
                                          <p:attrName>ppt_x</p:attrName>
                                        </p:attrNameLst>
                                      </p:cBhvr>
                                      <p:tavLst>
                                        <p:tav tm="0">
                                          <p:val>
                                            <p:strVal val="1+#ppt_w/2"/>
                                          </p:val>
                                        </p:tav>
                                        <p:tav tm="100000">
                                          <p:val>
                                            <p:strVal val="#ppt_x"/>
                                          </p:val>
                                        </p:tav>
                                      </p:tavLst>
                                    </p:anim>
                                    <p:anim calcmode="lin" valueType="num">
                                      <p:cBhvr additive="base">
                                        <p:cTn id="24" dur="500" fill="hold"/>
                                        <p:tgtEl>
                                          <p:spTgt spid="39"/>
                                        </p:tgtEl>
                                        <p:attrNameLst>
                                          <p:attrName>ppt_y</p:attrName>
                                        </p:attrNameLst>
                                      </p:cBhvr>
                                      <p:tavLst>
                                        <p:tav tm="0">
                                          <p:val>
                                            <p:strVal val="#ppt_y"/>
                                          </p:val>
                                        </p:tav>
                                        <p:tav tm="100000">
                                          <p:val>
                                            <p:strVal val="#ppt_y"/>
                                          </p:val>
                                        </p:tav>
                                      </p:tavLst>
                                    </p:anim>
                                  </p:childTnLst>
                                </p:cTn>
                              </p:par>
                              <p:par>
                                <p:cTn id="25" presetID="2" presetClass="entr" presetSubtype="2" dur="500" fill="hold" grpId="6" nodeType="withEffect">
                                  <p:stCondLst>
                                    <p:cond delay="500"/>
                                  </p:stCondLst>
                                  <p:childTnLst>
                                    <p:set>
                                      <p:cBhvr>
                                        <p:cTn id="26" dur="1" fill="hold">
                                          <p:stCondLst>
                                            <p:cond delay="0"/>
                                          </p:stCondLst>
                                        </p:cTn>
                                        <p:tgtEl>
                                          <p:spTgt spid="40"/>
                                        </p:tgtEl>
                                        <p:attrNameLst>
                                          <p:attrName>style.visibility</p:attrName>
                                        </p:attrNameLst>
                                      </p:cBhvr>
                                      <p:to>
                                        <p:strVal val="visible"/>
                                      </p:to>
                                    </p:set>
                                    <p:anim calcmode="lin" valueType="num">
                                      <p:cBhvr additive="base">
                                        <p:cTn id="27" dur="500" fill="hold"/>
                                        <p:tgtEl>
                                          <p:spTgt spid="40"/>
                                        </p:tgtEl>
                                        <p:attrNameLst>
                                          <p:attrName>ppt_x</p:attrName>
                                        </p:attrNameLst>
                                      </p:cBhvr>
                                      <p:tavLst>
                                        <p:tav tm="0">
                                          <p:val>
                                            <p:strVal val="1+#ppt_w/2"/>
                                          </p:val>
                                        </p:tav>
                                        <p:tav tm="100000">
                                          <p:val>
                                            <p:strVal val="#ppt_x"/>
                                          </p:val>
                                        </p:tav>
                                      </p:tavLst>
                                    </p:anim>
                                    <p:anim calcmode="lin" valueType="num">
                                      <p:cBhvr additive="base">
                                        <p:cTn id="28" dur="500" fill="hold"/>
                                        <p:tgtEl>
                                          <p:spTgt spid="40"/>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1000"/>
                            </p:stCondLst>
                            <p:childTnLst>
                              <p:par>
                                <p:cTn id="30" presetID="22" presetClass="entr" presetSubtype="8" dur="500" fill="hold" grpId="0" nodeType="afterEffect">
                                  <p:stCondLst>
                                    <p:cond delay="1000"/>
                                  </p:stCondLst>
                                  <p:childTnLst>
                                    <p:set>
                                      <p:cBhvr>
                                        <p:cTn id="31" dur="1" fill="hold">
                                          <p:stCondLst>
                                            <p:cond delay="0"/>
                                          </p:stCondLst>
                                        </p:cTn>
                                        <p:tgtEl>
                                          <p:spTgt spid="34"/>
                                        </p:tgtEl>
                                        <p:attrNameLst>
                                          <p:attrName>style.visibility</p:attrName>
                                        </p:attrNameLst>
                                      </p:cBhvr>
                                      <p:to>
                                        <p:strVal val="visible"/>
                                      </p:to>
                                    </p:set>
                                    <p:animEffect transition="in" filter="wipe(left)" prLst="">
                                      <p:cBhvr>
                                        <p:cTn id="32" dur="500"/>
                                        <p:tgtEl>
                                          <p:spTgt spid="34"/>
                                        </p:tgtEl>
                                      </p:cBhvr>
                                    </p:animEffect>
                                  </p:childTnLst>
                                </p:cTn>
                              </p:par>
                              <p:par>
                                <p:cTn id="33" presetID="22" presetClass="entr" presetSubtype="8" dur="500" fill="hold" grpId="7" nodeType="withEffect">
                                  <p:stCondLst>
                                    <p:cond delay="1000"/>
                                  </p:stCondLst>
                                  <p:childTnLst>
                                    <p:set>
                                      <p:cBhvr>
                                        <p:cTn id="34" dur="1" fill="hold">
                                          <p:stCondLst>
                                            <p:cond delay="0"/>
                                          </p:stCondLst>
                                        </p:cTn>
                                        <p:tgtEl>
                                          <p:spTgt spid="44"/>
                                        </p:tgtEl>
                                        <p:attrNameLst>
                                          <p:attrName>style.visibility</p:attrName>
                                        </p:attrNameLst>
                                      </p:cBhvr>
                                      <p:to>
                                        <p:strVal val="visible"/>
                                      </p:to>
                                    </p:set>
                                    <p:animEffect transition="in" filter="wipe(left)" prLst="">
                                      <p:cBhvr>
                                        <p:cTn id="35" dur="500"/>
                                        <p:tgtEl>
                                          <p:spTgt spid="44"/>
                                        </p:tgtEl>
                                      </p:cBhvr>
                                    </p:animEffect>
                                  </p:childTnLst>
                                </p:cTn>
                              </p:par>
                              <p:par>
                                <p:cTn id="36" presetID="22" presetClass="entr" presetSubtype="8" dur="500" fill="hold" grpId="8" nodeType="withEffect">
                                  <p:stCondLst>
                                    <p:cond delay="1000"/>
                                  </p:stCondLst>
                                  <p:childTnLst>
                                    <p:set>
                                      <p:cBhvr>
                                        <p:cTn id="37" dur="1" fill="hold">
                                          <p:stCondLst>
                                            <p:cond delay="0"/>
                                          </p:stCondLst>
                                        </p:cTn>
                                        <p:tgtEl>
                                          <p:spTgt spid="45"/>
                                        </p:tgtEl>
                                        <p:attrNameLst>
                                          <p:attrName>style.visibility</p:attrName>
                                        </p:attrNameLst>
                                      </p:cBhvr>
                                      <p:to>
                                        <p:strVal val="visible"/>
                                      </p:to>
                                    </p:set>
                                    <p:animEffect transition="in" filter="wipe(left)" prLst="">
                                      <p:cBhvr>
                                        <p:cTn id="38" dur="500"/>
                                        <p:tgtEl>
                                          <p:spTgt spid="45"/>
                                        </p:tgtEl>
                                      </p:cBhvr>
                                    </p:animEffect>
                                  </p:childTnLst>
                                </p:cTn>
                              </p:par>
                              <p:par>
                                <p:cTn id="39" presetID="22" presetClass="entr" presetSubtype="8" dur="500" fill="hold" grpId="9" nodeType="withEffect">
                                  <p:stCondLst>
                                    <p:cond delay="1000"/>
                                  </p:stCondLst>
                                  <p:childTnLst>
                                    <p:set>
                                      <p:cBhvr>
                                        <p:cTn id="40" dur="1" fill="hold">
                                          <p:stCondLst>
                                            <p:cond delay="0"/>
                                          </p:stCondLst>
                                        </p:cTn>
                                        <p:tgtEl>
                                          <p:spTgt spid="46"/>
                                        </p:tgtEl>
                                        <p:attrNameLst>
                                          <p:attrName>style.visibility</p:attrName>
                                        </p:attrNameLst>
                                      </p:cBhvr>
                                      <p:to>
                                        <p:strVal val="visible"/>
                                      </p:to>
                                    </p:set>
                                    <p:animEffect transition="in" filter="wipe(left)" prLst="">
                                      <p:cBhvr>
                                        <p:cTn id="41" dur="500"/>
                                        <p:tgtEl>
                                          <p:spTgt spid="46"/>
                                        </p:tgtEl>
                                      </p:cBhvr>
                                    </p:animEffect>
                                  </p:childTnLst>
                                </p:cTn>
                              </p:par>
                              <p:par>
                                <p:cTn id="42" presetID="22" presetClass="entr" presetSubtype="8" dur="500" fill="hold" grpId="10" nodeType="withEffect">
                                  <p:stCondLst>
                                    <p:cond delay="1000"/>
                                  </p:stCondLst>
                                  <p:childTnLst>
                                    <p:set>
                                      <p:cBhvr>
                                        <p:cTn id="43" dur="1" fill="hold">
                                          <p:stCondLst>
                                            <p:cond delay="0"/>
                                          </p:stCondLst>
                                        </p:cTn>
                                        <p:tgtEl>
                                          <p:spTgt spid="47"/>
                                        </p:tgtEl>
                                        <p:attrNameLst>
                                          <p:attrName>style.visibility</p:attrName>
                                        </p:attrNameLst>
                                      </p:cBhvr>
                                      <p:to>
                                        <p:strVal val="visible"/>
                                      </p:to>
                                    </p:set>
                                    <p:animEffect transition="in" filter="wipe(left)" prLst="">
                                      <p:cBhvr>
                                        <p:cTn id="44" dur="500"/>
                                        <p:tgtEl>
                                          <p:spTgt spid="47"/>
                                        </p:tgtEl>
                                      </p:cBhvr>
                                    </p:animEffect>
                                  </p:childTnLst>
                                </p:cTn>
                              </p:par>
                              <p:par>
                                <p:cTn id="45" presetID="22" presetClass="entr" presetSubtype="8" dur="500" fill="hold" grpId="11" nodeType="withEffect">
                                  <p:stCondLst>
                                    <p:cond delay="1000"/>
                                  </p:stCondLst>
                                  <p:childTnLst>
                                    <p:set>
                                      <p:cBhvr>
                                        <p:cTn id="46" dur="1" fill="hold">
                                          <p:stCondLst>
                                            <p:cond delay="0"/>
                                          </p:stCondLst>
                                        </p:cTn>
                                        <p:tgtEl>
                                          <p:spTgt spid="48"/>
                                        </p:tgtEl>
                                        <p:attrNameLst>
                                          <p:attrName>style.visibility</p:attrName>
                                        </p:attrNameLst>
                                      </p:cBhvr>
                                      <p:to>
                                        <p:strVal val="visible"/>
                                      </p:to>
                                    </p:set>
                                    <p:animEffect transition="in" filter="wipe(left)" prLst="">
                                      <p:cBhvr>
                                        <p:cTn id="47"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5" grpId="1"/>
      <p:bldP spid="36" grpId="2"/>
      <p:bldP spid="37" grpId="3"/>
      <p:bldP spid="38" grpId="4"/>
      <p:bldP spid="39" grpId="5"/>
      <p:bldP spid="40" grpId="6"/>
      <p:bldP spid="44" grpId="7"/>
      <p:bldP spid="45" grpId="8"/>
      <p:bldP spid="46" grpId="9"/>
      <p:bldP spid="47" grpId="10"/>
      <p:bldP spid="48" grpId="1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FFFFF"/>
        </a:solidFill>
        <a:effectLst/>
      </p:bgPr>
    </p:bg>
    <p:spTree>
      <p:nvGrpSpPr>
        <p:cNvPr id="1" name=""/>
        <p:cNvGrpSpPr/>
        <p:nvPr/>
      </p:nvGrpSpPr>
      <p:grpSpPr>
        <a:xfrm>
          <a:off x="0" y="0"/>
          <a:ext cx="0" cy="0"/>
        </a:xfrm>
      </p:grpSpPr>
      <p:sp>
        <p:nvSpPr>
          <p:cNvPr id="115" name="文本框 6"/>
          <p:cNvSpPr txBox="1"/>
          <p:nvPr/>
        </p:nvSpPr>
        <p:spPr>
          <a:xfrm>
            <a:off x="1385258" y="302860"/>
            <a:ext cx="10355638" cy="663958"/>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bg1">
                    <a:lumMod val="50000"/>
                  </a:schemeClr>
                </a:solidFill>
                <a:latin typeface="宋体"/>
                <a:cs typeface="+mn-ea"/>
                <a:sym typeface="宋体"/>
              </a:rPr>
              <a:t>3. 言语识别</a:t>
            </a:r>
          </a:p>
        </p:txBody>
      </p:sp>
      <p:pic>
        <p:nvPicPr>
          <p:cNvPr id="116" name="New picture"/>
          <p:cNvPicPr/>
          <p:nvPr/>
        </p:nvPicPr>
        <p:blipFill>
          <a:blip r:embed="rId2"/>
          <a:stretch>
            <a:fillRect/>
          </a:stretch>
        </p:blipFill>
        <p:spPr>
          <a:xfrm>
            <a:off x="10889884" y="1094562"/>
            <a:ext cx="1225916" cy="308909"/>
          </a:xfrm>
          <a:prstGeom prst="rect">
            <a:avLst/>
          </a:prstGeom>
          <a:ln>
            <a:noFill/>
          </a:ln>
        </p:spPr>
      </p:pic>
      <p:sp>
        <p:nvSpPr>
          <p:cNvPr id="117" name="图文框 4"/>
          <p:cNvSpPr/>
          <p:nvPr/>
        </p:nvSpPr>
        <p:spPr>
          <a:xfrm>
            <a:off x="0" y="0"/>
            <a:ext cx="12192000" cy="6858000"/>
          </a:xfrm>
          <a:prstGeom prst="frame">
            <a:avLst>
              <a:gd name="adj1" fmla="val 375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pic>
        <p:nvPicPr>
          <p:cNvPr id="118" name="New picture"/>
          <p:cNvPicPr/>
          <p:nvPr/>
        </p:nvPicPr>
        <p:blipFill>
          <a:blip r:embed="rId3"/>
          <a:stretch>
            <a:fillRect/>
          </a:stretch>
        </p:blipFill>
        <p:spPr>
          <a:xfrm>
            <a:off x="522940" y="516970"/>
            <a:ext cx="769909" cy="391281"/>
          </a:xfrm>
          <a:prstGeom prst="rect">
            <a:avLst/>
          </a:prstGeom>
          <a:ln>
            <a:noFill/>
          </a:ln>
        </p:spPr>
      </p:pic>
      <p:pic>
        <p:nvPicPr>
          <p:cNvPr id="119" name="New picture"/>
          <p:cNvPicPr/>
          <p:nvPr/>
        </p:nvPicPr>
        <p:blipFill>
          <a:blip r:embed="rId4"/>
          <a:stretch>
            <a:fillRect/>
          </a:stretch>
        </p:blipFill>
        <p:spPr>
          <a:xfrm>
            <a:off x="10670809" y="5458413"/>
            <a:ext cx="1269076" cy="1140197"/>
          </a:xfrm>
          <a:prstGeom prst="rect">
            <a:avLst/>
          </a:prstGeom>
          <a:ln>
            <a:noFill/>
          </a:ln>
        </p:spPr>
      </p:pic>
      <p:sp>
        <p:nvSpPr>
          <p:cNvPr id="113" name="页脚占位符 3"/>
          <p:cNvSpPr>
            <a:spLocks noGrp="1"/>
          </p:cNvSpPr>
          <p:nvPr>
            <p:ph type="ftr" sz="quarter" idx="4294967295"/>
          </p:nvPr>
        </p:nvSpPr>
        <p:spPr>
          <a:xfrm>
            <a:off x="4038600" y="13468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endParaRPr/>
          </a:p>
        </p:txBody>
      </p:sp>
      <p:sp>
        <p:nvSpPr>
          <p:cNvPr id="114" name="灯片编号占位符 4"/>
          <p:cNvSpPr>
            <a:spLocks noGrp="1"/>
          </p:cNvSpPr>
          <p:nvPr>
            <p:ph type="sldNum" sz="quarter" idx="4294967295"/>
          </p:nvPr>
        </p:nvSpPr>
        <p:spPr>
          <a:xfrm>
            <a:off x="8610600" y="13468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stStyle>
          <a:p>
            <a:fld id="{565CE74E-AB26-4998-AD42-012C4C1AD076}" type="slidenum">
              <a:rPr lang="zh-CN" altLang="en-US">
                <a:latin typeface="宋体"/>
                <a:sym typeface="宋体"/>
              </a:rPr>
              <a:t>10</a:t>
            </a:fld>
            <a:endParaRPr lang="zh-CN" altLang="en-US">
              <a:latin typeface="宋体"/>
              <a:sym typeface="宋体"/>
            </a:endParaRPr>
          </a:p>
        </p:txBody>
      </p:sp>
      <p:sp>
        <p:nvSpPr>
          <p:cNvPr id="38" name="Text Placeholder 3"/>
          <p:cNvSpPr txBox="1"/>
          <p:nvPr/>
        </p:nvSpPr>
        <p:spPr>
          <a:xfrm>
            <a:off x="9142696" y="2926736"/>
            <a:ext cx="2596630" cy="1358532"/>
          </a:xfrm>
          <a:prstGeom prst="rect">
            <a:avLst/>
          </a:prstGeom>
        </p:spPr>
        <p:txBody>
          <a:bodyPr wrap="square" lIns="0" tIns="0" rIns="0" bIns="0" anchor="ctr" anchorCtr="0">
            <a:normAutofit/>
          </a:bodyPr>
          <a:lstStyle>
            <a:defPPr>
              <a:defRPr lang="zh-CN"/>
            </a:defPPr>
            <a:lvl1pPr marL="0" indent="0" algn="ctr" defTabSz="914400" rtl="0" eaLnBrk="1" latinLnBrk="0" hangingPunct="1">
              <a:buNone/>
              <a:defRPr sz="1600" kern="1200" baseline="0">
                <a:solidFill>
                  <a:schemeClr val="tx1">
                    <a:lumMod val="95000"/>
                    <a:lumOff val="5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lgn="l" defTabSz="1219200">
              <a:spcBef>
                <a:spcPct val="20000"/>
              </a:spcBef>
              <a:defRPr/>
            </a:pPr>
            <a:r>
              <a:rPr lang="zh-CN" altLang="en-US">
                <a:solidFill>
                  <a:srgbClr val="000000"/>
                </a:solidFill>
                <a:latin typeface="宋体"/>
                <a:ea typeface="微软雅黑" panose="020b0503020204020204" charset="-122"/>
                <a:sym typeface="宋体"/>
              </a:rPr>
              <a:t>这些技术在破案、审判和司法公正方面起着重要作用，能够帮助刑事司法机关准确、公正地还原案件事实，维护社会公平正义</a:t>
            </a:r>
          </a:p>
        </p:txBody>
      </p:sp>
      <p:sp>
        <p:nvSpPr>
          <p:cNvPr id="41" name="Text Placeholder 3"/>
          <p:cNvSpPr txBox="1"/>
          <p:nvPr/>
        </p:nvSpPr>
        <p:spPr>
          <a:xfrm>
            <a:off x="8565800" y="1458775"/>
            <a:ext cx="2596630" cy="1358532"/>
          </a:xfrm>
          <a:prstGeom prst="rect">
            <a:avLst/>
          </a:prstGeom>
        </p:spPr>
        <p:txBody>
          <a:bodyPr wrap="square" lIns="0" tIns="0" rIns="0" bIns="0" anchor="ctr" anchorCtr="0">
            <a:normAutofit/>
          </a:bodyPr>
          <a:lstStyle>
            <a:defPPr>
              <a:defRPr lang="zh-CN"/>
            </a:defPPr>
            <a:lvl1pPr marL="0" indent="0" algn="ctr" defTabSz="914400" rtl="0" eaLnBrk="1" latinLnBrk="0" hangingPunct="1">
              <a:buNone/>
              <a:defRPr sz="1600" kern="1200" baseline="0">
                <a:solidFill>
                  <a:schemeClr val="tx1">
                    <a:lumMod val="95000"/>
                    <a:lumOff val="5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lgn="l" defTabSz="1219200">
              <a:spcBef>
                <a:spcPct val="20000"/>
              </a:spcBef>
              <a:defRPr/>
            </a:pPr>
            <a:r>
              <a:rPr lang="zh-CN" altLang="en-US">
                <a:solidFill>
                  <a:srgbClr val="000000"/>
                </a:solidFill>
                <a:latin typeface="宋体"/>
                <a:ea typeface="微软雅黑" panose="020b0503020204020204" charset="-122"/>
                <a:sym typeface="宋体"/>
              </a:rPr>
              <a:t>它们是对物证进行科学鉴定，为案件提供客观证据和判断依据</a:t>
            </a:r>
          </a:p>
        </p:txBody>
      </p:sp>
      <p:sp>
        <p:nvSpPr>
          <p:cNvPr id="44" name="Text Placeholder 3"/>
          <p:cNvSpPr txBox="1"/>
          <p:nvPr/>
        </p:nvSpPr>
        <p:spPr>
          <a:xfrm>
            <a:off x="911485" y="4421752"/>
            <a:ext cx="2596630" cy="1358532"/>
          </a:xfrm>
          <a:prstGeom prst="rect">
            <a:avLst/>
          </a:prstGeom>
        </p:spPr>
        <p:txBody>
          <a:bodyPr wrap="square" lIns="0" tIns="0" rIns="0" bIns="0" anchor="ctr" anchorCtr="0">
            <a:normAutofit/>
          </a:bodyPr>
          <a:lstStyle>
            <a:defPPr>
              <a:defRPr lang="zh-CN"/>
            </a:defPPr>
            <a:lvl1pPr marL="0" indent="0" algn="ctr" defTabSz="914400" rtl="0" eaLnBrk="1" latinLnBrk="0" hangingPunct="1">
              <a:buNone/>
              <a:defRPr sz="1600" kern="1200" baseline="0">
                <a:solidFill>
                  <a:schemeClr val="tx1">
                    <a:lumMod val="95000"/>
                    <a:lumOff val="5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lgn="r" defTabSz="1219200">
              <a:spcBef>
                <a:spcPct val="20000"/>
              </a:spcBef>
              <a:defRPr/>
            </a:pPr>
            <a:r>
              <a:rPr lang="zh-CN" altLang="en-US">
                <a:solidFill>
                  <a:srgbClr val="000000"/>
                </a:solidFill>
                <a:latin typeface="宋体"/>
                <a:ea typeface="微软雅黑" panose="020b0503020204020204" charset="-122"/>
                <a:sym typeface="宋体"/>
              </a:rPr>
              <a:t>在实践中，印章印文检验、污损文件检验和言语识别都广泛应用于刑事案件的调查和审判过程中</a:t>
            </a:r>
          </a:p>
        </p:txBody>
      </p:sp>
      <p:sp>
        <p:nvSpPr>
          <p:cNvPr id="47" name="Text Placeholder 3"/>
          <p:cNvSpPr txBox="1"/>
          <p:nvPr/>
        </p:nvSpPr>
        <p:spPr>
          <a:xfrm>
            <a:off x="452674" y="3019932"/>
            <a:ext cx="2596630" cy="1265336"/>
          </a:xfrm>
          <a:prstGeom prst="rect">
            <a:avLst/>
          </a:prstGeom>
        </p:spPr>
        <p:txBody>
          <a:bodyPr wrap="square" lIns="0" tIns="0" rIns="0" bIns="0" anchor="ctr" anchorCtr="0">
            <a:normAutofit/>
          </a:bodyPr>
          <a:lstStyle>
            <a:defPPr>
              <a:defRPr lang="zh-CN"/>
            </a:defPPr>
            <a:lvl1pPr marL="0" indent="0" algn="ctr" defTabSz="914400" rtl="0" eaLnBrk="1" latinLnBrk="0" hangingPunct="1">
              <a:buNone/>
              <a:defRPr sz="1600" kern="1200" baseline="0">
                <a:solidFill>
                  <a:schemeClr val="tx1">
                    <a:lumMod val="95000"/>
                    <a:lumOff val="5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lgn="r" defTabSz="1219200">
              <a:spcBef>
                <a:spcPct val="20000"/>
              </a:spcBef>
              <a:defRPr/>
            </a:pPr>
            <a:r>
              <a:rPr lang="zh-CN" altLang="en-US">
                <a:solidFill>
                  <a:srgbClr val="000000"/>
                </a:solidFill>
                <a:latin typeface="宋体"/>
                <a:ea typeface="微软雅黑" panose="020b0503020204020204" charset="-122"/>
                <a:sym typeface="宋体"/>
              </a:rPr>
              <a:t>实践中的运用</a:t>
            </a:r>
          </a:p>
        </p:txBody>
      </p:sp>
      <p:sp>
        <p:nvSpPr>
          <p:cNvPr id="50" name="Text Placeholder 3"/>
          <p:cNvSpPr txBox="1"/>
          <p:nvPr/>
        </p:nvSpPr>
        <p:spPr>
          <a:xfrm>
            <a:off x="984641" y="1458775"/>
            <a:ext cx="2596630" cy="1358532"/>
          </a:xfrm>
          <a:prstGeom prst="rect">
            <a:avLst/>
          </a:prstGeom>
        </p:spPr>
        <p:txBody>
          <a:bodyPr wrap="square" lIns="0" tIns="0" rIns="0" bIns="0" anchor="ctr" anchorCtr="0">
            <a:normAutofit/>
          </a:bodyPr>
          <a:lstStyle>
            <a:defPPr>
              <a:defRPr lang="zh-CN"/>
            </a:defPPr>
            <a:lvl1pPr marL="0" indent="0" algn="ctr" defTabSz="914400" rtl="0" eaLnBrk="1" latinLnBrk="0" hangingPunct="1">
              <a:buNone/>
              <a:defRPr sz="1600" kern="1200" baseline="0">
                <a:solidFill>
                  <a:schemeClr val="tx1">
                    <a:lumMod val="95000"/>
                    <a:lumOff val="5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lgn="r" defTabSz="1219200">
              <a:spcBef>
                <a:spcPct val="20000"/>
              </a:spcBef>
              <a:defRPr/>
            </a:pPr>
            <a:r>
              <a:rPr lang="zh-CN" altLang="en-US">
                <a:solidFill>
                  <a:srgbClr val="000000"/>
                </a:solidFill>
                <a:latin typeface="宋体"/>
                <a:ea typeface="微软雅黑" panose="020b0503020204020204" charset="-122"/>
                <a:sym typeface="宋体"/>
              </a:rPr>
              <a:t>言语识别主要是通过语音分析技术识别说话人的身份和语音内容</a:t>
            </a:r>
          </a:p>
        </p:txBody>
      </p:sp>
      <p:sp>
        <p:nvSpPr>
          <p:cNvPr id="53" name="Text Placeholder 3"/>
          <p:cNvSpPr txBox="1"/>
          <p:nvPr/>
        </p:nvSpPr>
        <p:spPr>
          <a:xfrm>
            <a:off x="8565800" y="4398211"/>
            <a:ext cx="2596630" cy="1358532"/>
          </a:xfrm>
          <a:prstGeom prst="rect">
            <a:avLst/>
          </a:prstGeom>
        </p:spPr>
        <p:txBody>
          <a:bodyPr wrap="square" lIns="0" tIns="0" rIns="0" bIns="0" anchor="ctr" anchorCtr="0">
            <a:normAutofit/>
          </a:bodyPr>
          <a:lstStyle>
            <a:defPPr>
              <a:defRPr lang="zh-CN"/>
            </a:defPPr>
            <a:lvl1pPr marL="0" indent="0" algn="ctr" defTabSz="914400" rtl="0" eaLnBrk="1" latinLnBrk="0" hangingPunct="1">
              <a:buNone/>
              <a:defRPr sz="1600" kern="1200" baseline="0">
                <a:solidFill>
                  <a:schemeClr val="tx1">
                    <a:lumMod val="95000"/>
                    <a:lumOff val="5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lgn="l" defTabSz="1219200">
              <a:spcBef>
                <a:spcPct val="20000"/>
              </a:spcBef>
              <a:defRPr/>
            </a:pPr>
            <a:r>
              <a:rPr lang="zh-CN" altLang="en-US">
                <a:solidFill>
                  <a:srgbClr val="000000"/>
                </a:solidFill>
                <a:latin typeface="宋体"/>
                <a:ea typeface="微软雅黑" panose="020b0503020204020204" charset="-122"/>
                <a:sym typeface="宋体"/>
              </a:rPr>
              <a:t>当涉及到印章印文检验时，可以应用的具体场景包括</a:t>
            </a:r>
          </a:p>
        </p:txBody>
      </p:sp>
      <p:sp>
        <p:nvSpPr>
          <p:cNvPr id="82" name="Freeform 81"/>
          <p:cNvSpPr/>
          <p:nvPr/>
        </p:nvSpPr>
        <p:spPr>
          <a:xfrm rot="2539609">
            <a:off x="6867574" y="4331574"/>
            <a:ext cx="641147" cy="106841"/>
          </a:xfrm>
          <a:custGeom>
            <a:rect l="0" t="0" r="0" b="0"/>
            <a:pathLst>
              <a:path>
                <a:moveTo>
                  <a:pt x="0" y="32211"/>
                </a:moveTo>
                <a:lnTo>
                  <a:pt x="386650" y="32211"/>
                </a:lnTo>
              </a:path>
            </a:pathLst>
          </a:custGeom>
          <a:noFill/>
          <a:ln>
            <a:solidFill>
              <a:srgbClr val="7F7F7F"/>
            </a:solidFill>
          </a:ln>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defPPr>
              <a:defRPr lang="en-US"/>
            </a:defPPr>
            <a:lvl1pPr marL="0" algn="l" defTabSz="914400" rtl="0" eaLnBrk="1" latinLnBrk="0" hangingPunct="1">
              <a:defRPr sz="1800" kern="1200">
                <a:solidFill>
                  <a:srgbClr val="000000"/>
                </a:solidFill>
                <a:latin typeface="等线" panose="020f0502020204030204"/>
                <a:ea typeface="+mn-ea"/>
                <a:cs typeface="+mn-cs"/>
              </a:defRPr>
            </a:lvl1pPr>
            <a:lvl2pPr marL="457200" algn="l" defTabSz="914400" rtl="0" eaLnBrk="1" latinLnBrk="0" hangingPunct="1">
              <a:defRPr sz="1800" kern="1200">
                <a:solidFill>
                  <a:srgbClr val="000000"/>
                </a:solidFill>
                <a:latin typeface="等线" panose="020f0502020204030204"/>
                <a:ea typeface="+mn-ea"/>
                <a:cs typeface="+mn-cs"/>
              </a:defRPr>
            </a:lvl2pPr>
            <a:lvl3pPr marL="914400" algn="l" defTabSz="914400" rtl="0" eaLnBrk="1" latinLnBrk="0" hangingPunct="1">
              <a:defRPr sz="1800" kern="1200">
                <a:solidFill>
                  <a:srgbClr val="000000"/>
                </a:solidFill>
                <a:latin typeface="等线" panose="020f0502020204030204"/>
                <a:ea typeface="+mn-ea"/>
                <a:cs typeface="+mn-cs"/>
              </a:defRPr>
            </a:lvl3pPr>
            <a:lvl4pPr marL="1371600" algn="l" defTabSz="914400" rtl="0" eaLnBrk="1" latinLnBrk="0" hangingPunct="1">
              <a:defRPr sz="1800" kern="1200">
                <a:solidFill>
                  <a:srgbClr val="000000"/>
                </a:solidFill>
                <a:latin typeface="等线" panose="020f0502020204030204"/>
                <a:ea typeface="+mn-ea"/>
                <a:cs typeface="+mn-cs"/>
              </a:defRPr>
            </a:lvl4pPr>
            <a:lvl5pPr marL="1828800" algn="l" defTabSz="914400" rtl="0" eaLnBrk="1" latinLnBrk="0" hangingPunct="1">
              <a:defRPr sz="1800" kern="1200">
                <a:solidFill>
                  <a:srgbClr val="000000"/>
                </a:solidFill>
                <a:latin typeface="等线" panose="020f0502020204030204"/>
                <a:ea typeface="+mn-ea"/>
                <a:cs typeface="+mn-cs"/>
              </a:defRPr>
            </a:lvl5pPr>
            <a:lvl6pPr marL="2286000" algn="l" defTabSz="914400" rtl="0" eaLnBrk="1" latinLnBrk="0" hangingPunct="1">
              <a:defRPr sz="1800" kern="1200">
                <a:solidFill>
                  <a:srgbClr val="000000"/>
                </a:solidFill>
                <a:latin typeface="等线" panose="020f0502020204030204"/>
                <a:ea typeface="+mn-ea"/>
                <a:cs typeface="+mn-cs"/>
              </a:defRPr>
            </a:lvl6pPr>
            <a:lvl7pPr marL="2743200" algn="l" defTabSz="914400" rtl="0" eaLnBrk="1" latinLnBrk="0" hangingPunct="1">
              <a:defRPr sz="1800" kern="1200">
                <a:solidFill>
                  <a:srgbClr val="000000"/>
                </a:solidFill>
                <a:latin typeface="等线" panose="020f0502020204030204"/>
                <a:ea typeface="+mn-ea"/>
                <a:cs typeface="+mn-cs"/>
              </a:defRPr>
            </a:lvl7pPr>
            <a:lvl8pPr marL="3200400" algn="l" defTabSz="914400" rtl="0" eaLnBrk="1" latinLnBrk="0" hangingPunct="1">
              <a:defRPr sz="1800" kern="1200">
                <a:solidFill>
                  <a:srgbClr val="000000"/>
                </a:solidFill>
                <a:latin typeface="等线" panose="020f0502020204030204"/>
                <a:ea typeface="+mn-ea"/>
                <a:cs typeface="+mn-cs"/>
              </a:defRPr>
            </a:lvl8pPr>
            <a:lvl9pPr marL="3657600" algn="l" defTabSz="914400" rtl="0" eaLnBrk="1" latinLnBrk="0" hangingPunct="1">
              <a:defRPr sz="1800" kern="1200">
                <a:solidFill>
                  <a:srgbClr val="000000"/>
                </a:solidFill>
                <a:latin typeface="等线" panose="020f0502020204030204"/>
                <a:ea typeface="+mn-ea"/>
                <a:cs typeface="+mn-cs"/>
              </a:defRPr>
            </a:lvl9pPr>
          </a:lstStyle>
          <a:p>
            <a:endParaRPr/>
          </a:p>
        </p:txBody>
      </p:sp>
      <p:sp>
        <p:nvSpPr>
          <p:cNvPr id="83" name="Freeform 82"/>
          <p:cNvSpPr/>
          <p:nvPr/>
        </p:nvSpPr>
        <p:spPr>
          <a:xfrm>
            <a:off x="6951140" y="3532954"/>
            <a:ext cx="701802" cy="106841"/>
          </a:xfrm>
          <a:custGeom>
            <a:rect l="0" t="0" r="0" b="0"/>
            <a:pathLst>
              <a:path>
                <a:moveTo>
                  <a:pt x="0" y="32211"/>
                </a:moveTo>
                <a:lnTo>
                  <a:pt x="423229" y="32211"/>
                </a:lnTo>
              </a:path>
            </a:pathLst>
          </a:custGeom>
          <a:noFill/>
          <a:ln>
            <a:solidFill>
              <a:srgbClr val="7F7F7F"/>
            </a:solidFill>
          </a:ln>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defPPr>
              <a:defRPr lang="en-US"/>
            </a:defPPr>
            <a:lvl1pPr marL="0" algn="l" defTabSz="914400" rtl="0" eaLnBrk="1" latinLnBrk="0" hangingPunct="1">
              <a:defRPr sz="1800" kern="1200">
                <a:solidFill>
                  <a:srgbClr val="000000"/>
                </a:solidFill>
                <a:latin typeface="等线" panose="020f0502020204030204"/>
                <a:ea typeface="+mn-ea"/>
                <a:cs typeface="+mn-cs"/>
              </a:defRPr>
            </a:lvl1pPr>
            <a:lvl2pPr marL="457200" algn="l" defTabSz="914400" rtl="0" eaLnBrk="1" latinLnBrk="0" hangingPunct="1">
              <a:defRPr sz="1800" kern="1200">
                <a:solidFill>
                  <a:srgbClr val="000000"/>
                </a:solidFill>
                <a:latin typeface="等线" panose="020f0502020204030204"/>
                <a:ea typeface="+mn-ea"/>
                <a:cs typeface="+mn-cs"/>
              </a:defRPr>
            </a:lvl2pPr>
            <a:lvl3pPr marL="914400" algn="l" defTabSz="914400" rtl="0" eaLnBrk="1" latinLnBrk="0" hangingPunct="1">
              <a:defRPr sz="1800" kern="1200">
                <a:solidFill>
                  <a:srgbClr val="000000"/>
                </a:solidFill>
                <a:latin typeface="等线" panose="020f0502020204030204"/>
                <a:ea typeface="+mn-ea"/>
                <a:cs typeface="+mn-cs"/>
              </a:defRPr>
            </a:lvl3pPr>
            <a:lvl4pPr marL="1371600" algn="l" defTabSz="914400" rtl="0" eaLnBrk="1" latinLnBrk="0" hangingPunct="1">
              <a:defRPr sz="1800" kern="1200">
                <a:solidFill>
                  <a:srgbClr val="000000"/>
                </a:solidFill>
                <a:latin typeface="等线" panose="020f0502020204030204"/>
                <a:ea typeface="+mn-ea"/>
                <a:cs typeface="+mn-cs"/>
              </a:defRPr>
            </a:lvl4pPr>
            <a:lvl5pPr marL="1828800" algn="l" defTabSz="914400" rtl="0" eaLnBrk="1" latinLnBrk="0" hangingPunct="1">
              <a:defRPr sz="1800" kern="1200">
                <a:solidFill>
                  <a:srgbClr val="000000"/>
                </a:solidFill>
                <a:latin typeface="等线" panose="020f0502020204030204"/>
                <a:ea typeface="+mn-ea"/>
                <a:cs typeface="+mn-cs"/>
              </a:defRPr>
            </a:lvl5pPr>
            <a:lvl6pPr marL="2286000" algn="l" defTabSz="914400" rtl="0" eaLnBrk="1" latinLnBrk="0" hangingPunct="1">
              <a:defRPr sz="1800" kern="1200">
                <a:solidFill>
                  <a:srgbClr val="000000"/>
                </a:solidFill>
                <a:latin typeface="等线" panose="020f0502020204030204"/>
                <a:ea typeface="+mn-ea"/>
                <a:cs typeface="+mn-cs"/>
              </a:defRPr>
            </a:lvl6pPr>
            <a:lvl7pPr marL="2743200" algn="l" defTabSz="914400" rtl="0" eaLnBrk="1" latinLnBrk="0" hangingPunct="1">
              <a:defRPr sz="1800" kern="1200">
                <a:solidFill>
                  <a:srgbClr val="000000"/>
                </a:solidFill>
                <a:latin typeface="等线" panose="020f0502020204030204"/>
                <a:ea typeface="+mn-ea"/>
                <a:cs typeface="+mn-cs"/>
              </a:defRPr>
            </a:lvl7pPr>
            <a:lvl8pPr marL="3200400" algn="l" defTabSz="914400" rtl="0" eaLnBrk="1" latinLnBrk="0" hangingPunct="1">
              <a:defRPr sz="1800" kern="1200">
                <a:solidFill>
                  <a:srgbClr val="000000"/>
                </a:solidFill>
                <a:latin typeface="等线" panose="020f0502020204030204"/>
                <a:ea typeface="+mn-ea"/>
                <a:cs typeface="+mn-cs"/>
              </a:defRPr>
            </a:lvl8pPr>
            <a:lvl9pPr marL="3657600" algn="l" defTabSz="914400" rtl="0" eaLnBrk="1" latinLnBrk="0" hangingPunct="1">
              <a:defRPr sz="1800" kern="1200">
                <a:solidFill>
                  <a:srgbClr val="000000"/>
                </a:solidFill>
                <a:latin typeface="等线" panose="020f0502020204030204"/>
                <a:ea typeface="+mn-ea"/>
                <a:cs typeface="+mn-cs"/>
              </a:defRPr>
            </a:lvl9pPr>
          </a:lstStyle>
          <a:p>
            <a:endParaRPr/>
          </a:p>
        </p:txBody>
      </p:sp>
      <p:sp>
        <p:nvSpPr>
          <p:cNvPr id="84" name="Freeform 83"/>
          <p:cNvSpPr/>
          <p:nvPr/>
        </p:nvSpPr>
        <p:spPr>
          <a:xfrm rot="19060391">
            <a:off x="6867574" y="2734334"/>
            <a:ext cx="641147" cy="106841"/>
          </a:xfrm>
          <a:custGeom>
            <a:rect l="0" t="0" r="0" b="0"/>
            <a:pathLst>
              <a:path>
                <a:moveTo>
                  <a:pt x="0" y="32211"/>
                </a:moveTo>
                <a:lnTo>
                  <a:pt x="386650" y="32211"/>
                </a:lnTo>
              </a:path>
            </a:pathLst>
          </a:custGeom>
          <a:noFill/>
          <a:ln>
            <a:solidFill>
              <a:srgbClr val="7F7F7F"/>
            </a:solidFill>
          </a:ln>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defPPr>
              <a:defRPr lang="en-US"/>
            </a:defPPr>
            <a:lvl1pPr marL="0" algn="l" defTabSz="914400" rtl="0" eaLnBrk="1" latinLnBrk="0" hangingPunct="1">
              <a:defRPr sz="1800" kern="1200">
                <a:solidFill>
                  <a:srgbClr val="000000"/>
                </a:solidFill>
                <a:latin typeface="等线" panose="020f0502020204030204"/>
                <a:ea typeface="+mn-ea"/>
                <a:cs typeface="+mn-cs"/>
              </a:defRPr>
            </a:lvl1pPr>
            <a:lvl2pPr marL="457200" algn="l" defTabSz="914400" rtl="0" eaLnBrk="1" latinLnBrk="0" hangingPunct="1">
              <a:defRPr sz="1800" kern="1200">
                <a:solidFill>
                  <a:srgbClr val="000000"/>
                </a:solidFill>
                <a:latin typeface="等线" panose="020f0502020204030204"/>
                <a:ea typeface="+mn-ea"/>
                <a:cs typeface="+mn-cs"/>
              </a:defRPr>
            </a:lvl2pPr>
            <a:lvl3pPr marL="914400" algn="l" defTabSz="914400" rtl="0" eaLnBrk="1" latinLnBrk="0" hangingPunct="1">
              <a:defRPr sz="1800" kern="1200">
                <a:solidFill>
                  <a:srgbClr val="000000"/>
                </a:solidFill>
                <a:latin typeface="等线" panose="020f0502020204030204"/>
                <a:ea typeface="+mn-ea"/>
                <a:cs typeface="+mn-cs"/>
              </a:defRPr>
            </a:lvl3pPr>
            <a:lvl4pPr marL="1371600" algn="l" defTabSz="914400" rtl="0" eaLnBrk="1" latinLnBrk="0" hangingPunct="1">
              <a:defRPr sz="1800" kern="1200">
                <a:solidFill>
                  <a:srgbClr val="000000"/>
                </a:solidFill>
                <a:latin typeface="等线" panose="020f0502020204030204"/>
                <a:ea typeface="+mn-ea"/>
                <a:cs typeface="+mn-cs"/>
              </a:defRPr>
            </a:lvl4pPr>
            <a:lvl5pPr marL="1828800" algn="l" defTabSz="914400" rtl="0" eaLnBrk="1" latinLnBrk="0" hangingPunct="1">
              <a:defRPr sz="1800" kern="1200">
                <a:solidFill>
                  <a:srgbClr val="000000"/>
                </a:solidFill>
                <a:latin typeface="等线" panose="020f0502020204030204"/>
                <a:ea typeface="+mn-ea"/>
                <a:cs typeface="+mn-cs"/>
              </a:defRPr>
            </a:lvl5pPr>
            <a:lvl6pPr marL="2286000" algn="l" defTabSz="914400" rtl="0" eaLnBrk="1" latinLnBrk="0" hangingPunct="1">
              <a:defRPr sz="1800" kern="1200">
                <a:solidFill>
                  <a:srgbClr val="000000"/>
                </a:solidFill>
                <a:latin typeface="等线" panose="020f0502020204030204"/>
                <a:ea typeface="+mn-ea"/>
                <a:cs typeface="+mn-cs"/>
              </a:defRPr>
            </a:lvl6pPr>
            <a:lvl7pPr marL="2743200" algn="l" defTabSz="914400" rtl="0" eaLnBrk="1" latinLnBrk="0" hangingPunct="1">
              <a:defRPr sz="1800" kern="1200">
                <a:solidFill>
                  <a:srgbClr val="000000"/>
                </a:solidFill>
                <a:latin typeface="等线" panose="020f0502020204030204"/>
                <a:ea typeface="+mn-ea"/>
                <a:cs typeface="+mn-cs"/>
              </a:defRPr>
            </a:lvl7pPr>
            <a:lvl8pPr marL="3200400" algn="l" defTabSz="914400" rtl="0" eaLnBrk="1" latinLnBrk="0" hangingPunct="1">
              <a:defRPr sz="1800" kern="1200">
                <a:solidFill>
                  <a:srgbClr val="000000"/>
                </a:solidFill>
                <a:latin typeface="等线" panose="020f0502020204030204"/>
                <a:ea typeface="+mn-ea"/>
                <a:cs typeface="+mn-cs"/>
              </a:defRPr>
            </a:lvl8pPr>
            <a:lvl9pPr marL="3657600" algn="l" defTabSz="914400" rtl="0" eaLnBrk="1" latinLnBrk="0" hangingPunct="1">
              <a:defRPr sz="1800" kern="1200">
                <a:solidFill>
                  <a:srgbClr val="000000"/>
                </a:solidFill>
                <a:latin typeface="等线" panose="020f0502020204030204"/>
                <a:ea typeface="+mn-ea"/>
                <a:cs typeface="+mn-cs"/>
              </a:defRPr>
            </a:lvl9pPr>
          </a:lstStyle>
          <a:p>
            <a:endParaRPr/>
          </a:p>
        </p:txBody>
      </p:sp>
      <p:sp>
        <p:nvSpPr>
          <p:cNvPr id="86" name="Freeform 85"/>
          <p:cNvSpPr/>
          <p:nvPr/>
        </p:nvSpPr>
        <p:spPr>
          <a:xfrm>
            <a:off x="7192148" y="1654180"/>
            <a:ext cx="1096675" cy="109681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rgbClr val="7F7F7F"/>
          </a:solidFill>
          <a:ln w="12700"/>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pPr algn="ctr" defTabSz="889000">
              <a:lnSpc>
                <a:spcPct val="90000"/>
              </a:lnSpc>
              <a:spcBef>
                <a:spcPct val="0"/>
              </a:spcBef>
              <a:spcAft>
                <a:spcPct val="35000"/>
              </a:spcAft>
            </a:pPr>
            <a:r>
              <a:rPr lang="zh-CN" sz="3200" b="0" i="0">
                <a:latin typeface="宋体"/>
                <a:sym typeface="宋体"/>
              </a:rPr>
              <a:t>4</a:t>
            </a:r>
          </a:p>
        </p:txBody>
      </p:sp>
      <p:sp>
        <p:nvSpPr>
          <p:cNvPr id="88" name="Freeform 87"/>
          <p:cNvSpPr/>
          <p:nvPr/>
        </p:nvSpPr>
        <p:spPr>
          <a:xfrm>
            <a:off x="7652944" y="3037966"/>
            <a:ext cx="1096675" cy="109681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rgbClr val="7F7F7F"/>
          </a:solidFill>
          <a:ln w="12700"/>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pPr algn="ctr" defTabSz="889000">
              <a:lnSpc>
                <a:spcPct val="90000"/>
              </a:lnSpc>
              <a:spcBef>
                <a:spcPct val="0"/>
              </a:spcBef>
              <a:spcAft>
                <a:spcPct val="35000"/>
              </a:spcAft>
            </a:pPr>
            <a:r>
              <a:rPr lang="zh-CN" sz="3200" b="0" i="0">
                <a:solidFill>
                  <a:schemeClr val="bg1">
                    <a:lumMod val="95000"/>
                  </a:schemeClr>
                </a:solidFill>
                <a:latin typeface="宋体"/>
                <a:sym typeface="宋体"/>
              </a:rPr>
              <a:t>5</a:t>
            </a:r>
          </a:p>
        </p:txBody>
      </p:sp>
      <p:sp>
        <p:nvSpPr>
          <p:cNvPr id="90" name="Freeform 89"/>
          <p:cNvSpPr/>
          <p:nvPr/>
        </p:nvSpPr>
        <p:spPr>
          <a:xfrm>
            <a:off x="7192148" y="4445330"/>
            <a:ext cx="1096675" cy="109681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rgbClr val="7F7F7F"/>
          </a:solidFill>
          <a:ln w="12700"/>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pPr algn="ctr" defTabSz="889000">
              <a:lnSpc>
                <a:spcPct val="90000"/>
              </a:lnSpc>
              <a:spcBef>
                <a:spcPct val="0"/>
              </a:spcBef>
              <a:spcAft>
                <a:spcPct val="35000"/>
              </a:spcAft>
            </a:pPr>
            <a:r>
              <a:rPr lang="zh-CN" sz="3200" b="0" i="0">
                <a:solidFill>
                  <a:schemeClr val="bg1"/>
                </a:solidFill>
                <a:latin typeface="宋体"/>
                <a:sym typeface="宋体"/>
              </a:rPr>
              <a:t>6</a:t>
            </a:r>
          </a:p>
        </p:txBody>
      </p:sp>
      <p:sp>
        <p:nvSpPr>
          <p:cNvPr id="110" name="Freeform 109"/>
          <p:cNvSpPr/>
          <p:nvPr/>
        </p:nvSpPr>
        <p:spPr>
          <a:xfrm>
            <a:off x="5264065" y="2732965"/>
            <a:ext cx="1716950" cy="171716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chemeClr val="tx2">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endParaRPr/>
          </a:p>
        </p:txBody>
      </p:sp>
      <p:sp>
        <p:nvSpPr>
          <p:cNvPr id="29" name="Freeform 28"/>
          <p:cNvSpPr/>
          <p:nvPr/>
        </p:nvSpPr>
        <p:spPr>
          <a:xfrm rot="19060391" flipH="1">
            <a:off x="4678619" y="4331574"/>
            <a:ext cx="641147" cy="106841"/>
          </a:xfrm>
          <a:custGeom>
            <a:rect l="0" t="0" r="0" b="0"/>
            <a:pathLst>
              <a:path>
                <a:moveTo>
                  <a:pt x="0" y="32211"/>
                </a:moveTo>
                <a:lnTo>
                  <a:pt x="386650" y="32211"/>
                </a:lnTo>
              </a:path>
            </a:pathLst>
          </a:custGeom>
          <a:noFill/>
          <a:ln>
            <a:solidFill>
              <a:srgbClr val="7F7F7F"/>
            </a:solidFill>
          </a:ln>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defPPr>
              <a:defRPr lang="en-US"/>
            </a:defPPr>
            <a:lvl1pPr marL="0" algn="l" defTabSz="914400" rtl="0" eaLnBrk="1" latinLnBrk="0" hangingPunct="1">
              <a:defRPr sz="1800" kern="1200">
                <a:solidFill>
                  <a:srgbClr val="000000"/>
                </a:solidFill>
                <a:latin typeface="等线" panose="020f0502020204030204"/>
                <a:ea typeface="+mn-ea"/>
                <a:cs typeface="+mn-cs"/>
              </a:defRPr>
            </a:lvl1pPr>
            <a:lvl2pPr marL="457200" algn="l" defTabSz="914400" rtl="0" eaLnBrk="1" latinLnBrk="0" hangingPunct="1">
              <a:defRPr sz="1800" kern="1200">
                <a:solidFill>
                  <a:srgbClr val="000000"/>
                </a:solidFill>
                <a:latin typeface="等线" panose="020f0502020204030204"/>
                <a:ea typeface="+mn-ea"/>
                <a:cs typeface="+mn-cs"/>
              </a:defRPr>
            </a:lvl2pPr>
            <a:lvl3pPr marL="914400" algn="l" defTabSz="914400" rtl="0" eaLnBrk="1" latinLnBrk="0" hangingPunct="1">
              <a:defRPr sz="1800" kern="1200">
                <a:solidFill>
                  <a:srgbClr val="000000"/>
                </a:solidFill>
                <a:latin typeface="等线" panose="020f0502020204030204"/>
                <a:ea typeface="+mn-ea"/>
                <a:cs typeface="+mn-cs"/>
              </a:defRPr>
            </a:lvl3pPr>
            <a:lvl4pPr marL="1371600" algn="l" defTabSz="914400" rtl="0" eaLnBrk="1" latinLnBrk="0" hangingPunct="1">
              <a:defRPr sz="1800" kern="1200">
                <a:solidFill>
                  <a:srgbClr val="000000"/>
                </a:solidFill>
                <a:latin typeface="等线" panose="020f0502020204030204"/>
                <a:ea typeface="+mn-ea"/>
                <a:cs typeface="+mn-cs"/>
              </a:defRPr>
            </a:lvl4pPr>
            <a:lvl5pPr marL="1828800" algn="l" defTabSz="914400" rtl="0" eaLnBrk="1" latinLnBrk="0" hangingPunct="1">
              <a:defRPr sz="1800" kern="1200">
                <a:solidFill>
                  <a:srgbClr val="000000"/>
                </a:solidFill>
                <a:latin typeface="等线" panose="020f0502020204030204"/>
                <a:ea typeface="+mn-ea"/>
                <a:cs typeface="+mn-cs"/>
              </a:defRPr>
            </a:lvl5pPr>
            <a:lvl6pPr marL="2286000" algn="l" defTabSz="914400" rtl="0" eaLnBrk="1" latinLnBrk="0" hangingPunct="1">
              <a:defRPr sz="1800" kern="1200">
                <a:solidFill>
                  <a:srgbClr val="000000"/>
                </a:solidFill>
                <a:latin typeface="等线" panose="020f0502020204030204"/>
                <a:ea typeface="+mn-ea"/>
                <a:cs typeface="+mn-cs"/>
              </a:defRPr>
            </a:lvl6pPr>
            <a:lvl7pPr marL="2743200" algn="l" defTabSz="914400" rtl="0" eaLnBrk="1" latinLnBrk="0" hangingPunct="1">
              <a:defRPr sz="1800" kern="1200">
                <a:solidFill>
                  <a:srgbClr val="000000"/>
                </a:solidFill>
                <a:latin typeface="等线" panose="020f0502020204030204"/>
                <a:ea typeface="+mn-ea"/>
                <a:cs typeface="+mn-cs"/>
              </a:defRPr>
            </a:lvl7pPr>
            <a:lvl8pPr marL="3200400" algn="l" defTabSz="914400" rtl="0" eaLnBrk="1" latinLnBrk="0" hangingPunct="1">
              <a:defRPr sz="1800" kern="1200">
                <a:solidFill>
                  <a:srgbClr val="000000"/>
                </a:solidFill>
                <a:latin typeface="等线" panose="020f0502020204030204"/>
                <a:ea typeface="+mn-ea"/>
                <a:cs typeface="+mn-cs"/>
              </a:defRPr>
            </a:lvl8pPr>
            <a:lvl9pPr marL="3657600" algn="l" defTabSz="914400" rtl="0" eaLnBrk="1" latinLnBrk="0" hangingPunct="1">
              <a:defRPr sz="1800" kern="1200">
                <a:solidFill>
                  <a:srgbClr val="000000"/>
                </a:solidFill>
                <a:latin typeface="等线" panose="020f0502020204030204"/>
                <a:ea typeface="+mn-ea"/>
                <a:cs typeface="+mn-cs"/>
              </a:defRPr>
            </a:lvl9pPr>
          </a:lstStyle>
          <a:p>
            <a:endParaRPr/>
          </a:p>
        </p:txBody>
      </p:sp>
      <p:sp>
        <p:nvSpPr>
          <p:cNvPr id="30" name="Freeform 29"/>
          <p:cNvSpPr/>
          <p:nvPr/>
        </p:nvSpPr>
        <p:spPr>
          <a:xfrm flipH="1">
            <a:off x="4534395" y="3532954"/>
            <a:ext cx="701802" cy="106841"/>
          </a:xfrm>
          <a:custGeom>
            <a:rect l="0" t="0" r="0" b="0"/>
            <a:pathLst>
              <a:path>
                <a:moveTo>
                  <a:pt x="0" y="32211"/>
                </a:moveTo>
                <a:lnTo>
                  <a:pt x="423229" y="32211"/>
                </a:lnTo>
              </a:path>
            </a:pathLst>
          </a:custGeom>
          <a:noFill/>
          <a:ln>
            <a:solidFill>
              <a:srgbClr val="7F7F7F"/>
            </a:solidFill>
          </a:ln>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defPPr>
              <a:defRPr lang="en-US"/>
            </a:defPPr>
            <a:lvl1pPr marL="0" algn="l" defTabSz="914400" rtl="0" eaLnBrk="1" latinLnBrk="0" hangingPunct="1">
              <a:defRPr sz="1800" kern="1200">
                <a:solidFill>
                  <a:srgbClr val="000000"/>
                </a:solidFill>
                <a:latin typeface="等线" panose="020f0502020204030204"/>
                <a:ea typeface="+mn-ea"/>
                <a:cs typeface="+mn-cs"/>
              </a:defRPr>
            </a:lvl1pPr>
            <a:lvl2pPr marL="457200" algn="l" defTabSz="914400" rtl="0" eaLnBrk="1" latinLnBrk="0" hangingPunct="1">
              <a:defRPr sz="1800" kern="1200">
                <a:solidFill>
                  <a:srgbClr val="000000"/>
                </a:solidFill>
                <a:latin typeface="等线" panose="020f0502020204030204"/>
                <a:ea typeface="+mn-ea"/>
                <a:cs typeface="+mn-cs"/>
              </a:defRPr>
            </a:lvl2pPr>
            <a:lvl3pPr marL="914400" algn="l" defTabSz="914400" rtl="0" eaLnBrk="1" latinLnBrk="0" hangingPunct="1">
              <a:defRPr sz="1800" kern="1200">
                <a:solidFill>
                  <a:srgbClr val="000000"/>
                </a:solidFill>
                <a:latin typeface="等线" panose="020f0502020204030204"/>
                <a:ea typeface="+mn-ea"/>
                <a:cs typeface="+mn-cs"/>
              </a:defRPr>
            </a:lvl3pPr>
            <a:lvl4pPr marL="1371600" algn="l" defTabSz="914400" rtl="0" eaLnBrk="1" latinLnBrk="0" hangingPunct="1">
              <a:defRPr sz="1800" kern="1200">
                <a:solidFill>
                  <a:srgbClr val="000000"/>
                </a:solidFill>
                <a:latin typeface="等线" panose="020f0502020204030204"/>
                <a:ea typeface="+mn-ea"/>
                <a:cs typeface="+mn-cs"/>
              </a:defRPr>
            </a:lvl4pPr>
            <a:lvl5pPr marL="1828800" algn="l" defTabSz="914400" rtl="0" eaLnBrk="1" latinLnBrk="0" hangingPunct="1">
              <a:defRPr sz="1800" kern="1200">
                <a:solidFill>
                  <a:srgbClr val="000000"/>
                </a:solidFill>
                <a:latin typeface="等线" panose="020f0502020204030204"/>
                <a:ea typeface="+mn-ea"/>
                <a:cs typeface="+mn-cs"/>
              </a:defRPr>
            </a:lvl5pPr>
            <a:lvl6pPr marL="2286000" algn="l" defTabSz="914400" rtl="0" eaLnBrk="1" latinLnBrk="0" hangingPunct="1">
              <a:defRPr sz="1800" kern="1200">
                <a:solidFill>
                  <a:srgbClr val="000000"/>
                </a:solidFill>
                <a:latin typeface="等线" panose="020f0502020204030204"/>
                <a:ea typeface="+mn-ea"/>
                <a:cs typeface="+mn-cs"/>
              </a:defRPr>
            </a:lvl6pPr>
            <a:lvl7pPr marL="2743200" algn="l" defTabSz="914400" rtl="0" eaLnBrk="1" latinLnBrk="0" hangingPunct="1">
              <a:defRPr sz="1800" kern="1200">
                <a:solidFill>
                  <a:srgbClr val="000000"/>
                </a:solidFill>
                <a:latin typeface="等线" panose="020f0502020204030204"/>
                <a:ea typeface="+mn-ea"/>
                <a:cs typeface="+mn-cs"/>
              </a:defRPr>
            </a:lvl7pPr>
            <a:lvl8pPr marL="3200400" algn="l" defTabSz="914400" rtl="0" eaLnBrk="1" latinLnBrk="0" hangingPunct="1">
              <a:defRPr sz="1800" kern="1200">
                <a:solidFill>
                  <a:srgbClr val="000000"/>
                </a:solidFill>
                <a:latin typeface="等线" panose="020f0502020204030204"/>
                <a:ea typeface="+mn-ea"/>
                <a:cs typeface="+mn-cs"/>
              </a:defRPr>
            </a:lvl8pPr>
            <a:lvl9pPr marL="3657600" algn="l" defTabSz="914400" rtl="0" eaLnBrk="1" latinLnBrk="0" hangingPunct="1">
              <a:defRPr sz="1800" kern="1200">
                <a:solidFill>
                  <a:srgbClr val="000000"/>
                </a:solidFill>
                <a:latin typeface="等线" panose="020f0502020204030204"/>
                <a:ea typeface="+mn-ea"/>
                <a:cs typeface="+mn-cs"/>
              </a:defRPr>
            </a:lvl9pPr>
          </a:lstStyle>
          <a:p>
            <a:endParaRPr/>
          </a:p>
        </p:txBody>
      </p:sp>
      <p:sp>
        <p:nvSpPr>
          <p:cNvPr id="31" name="Freeform 30"/>
          <p:cNvSpPr/>
          <p:nvPr/>
        </p:nvSpPr>
        <p:spPr>
          <a:xfrm rot="2539609" flipH="1">
            <a:off x="4678619" y="2734334"/>
            <a:ext cx="641147" cy="106841"/>
          </a:xfrm>
          <a:custGeom>
            <a:rect l="0" t="0" r="0" b="0"/>
            <a:pathLst>
              <a:path>
                <a:moveTo>
                  <a:pt x="0" y="32211"/>
                </a:moveTo>
                <a:lnTo>
                  <a:pt x="386650" y="32211"/>
                </a:lnTo>
              </a:path>
            </a:pathLst>
          </a:custGeom>
          <a:noFill/>
          <a:ln>
            <a:solidFill>
              <a:srgbClr val="7F7F7F"/>
            </a:solidFill>
          </a:ln>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defPPr>
              <a:defRPr lang="en-US"/>
            </a:defPPr>
            <a:lvl1pPr marL="0" algn="l" defTabSz="914400" rtl="0" eaLnBrk="1" latinLnBrk="0" hangingPunct="1">
              <a:defRPr sz="1800" kern="1200">
                <a:solidFill>
                  <a:srgbClr val="000000"/>
                </a:solidFill>
                <a:latin typeface="等线" panose="020f0502020204030204"/>
                <a:ea typeface="+mn-ea"/>
                <a:cs typeface="+mn-cs"/>
              </a:defRPr>
            </a:lvl1pPr>
            <a:lvl2pPr marL="457200" algn="l" defTabSz="914400" rtl="0" eaLnBrk="1" latinLnBrk="0" hangingPunct="1">
              <a:defRPr sz="1800" kern="1200">
                <a:solidFill>
                  <a:srgbClr val="000000"/>
                </a:solidFill>
                <a:latin typeface="等线" panose="020f0502020204030204"/>
                <a:ea typeface="+mn-ea"/>
                <a:cs typeface="+mn-cs"/>
              </a:defRPr>
            </a:lvl2pPr>
            <a:lvl3pPr marL="914400" algn="l" defTabSz="914400" rtl="0" eaLnBrk="1" latinLnBrk="0" hangingPunct="1">
              <a:defRPr sz="1800" kern="1200">
                <a:solidFill>
                  <a:srgbClr val="000000"/>
                </a:solidFill>
                <a:latin typeface="等线" panose="020f0502020204030204"/>
                <a:ea typeface="+mn-ea"/>
                <a:cs typeface="+mn-cs"/>
              </a:defRPr>
            </a:lvl3pPr>
            <a:lvl4pPr marL="1371600" algn="l" defTabSz="914400" rtl="0" eaLnBrk="1" latinLnBrk="0" hangingPunct="1">
              <a:defRPr sz="1800" kern="1200">
                <a:solidFill>
                  <a:srgbClr val="000000"/>
                </a:solidFill>
                <a:latin typeface="等线" panose="020f0502020204030204"/>
                <a:ea typeface="+mn-ea"/>
                <a:cs typeface="+mn-cs"/>
              </a:defRPr>
            </a:lvl4pPr>
            <a:lvl5pPr marL="1828800" algn="l" defTabSz="914400" rtl="0" eaLnBrk="1" latinLnBrk="0" hangingPunct="1">
              <a:defRPr sz="1800" kern="1200">
                <a:solidFill>
                  <a:srgbClr val="000000"/>
                </a:solidFill>
                <a:latin typeface="等线" panose="020f0502020204030204"/>
                <a:ea typeface="+mn-ea"/>
                <a:cs typeface="+mn-cs"/>
              </a:defRPr>
            </a:lvl5pPr>
            <a:lvl6pPr marL="2286000" algn="l" defTabSz="914400" rtl="0" eaLnBrk="1" latinLnBrk="0" hangingPunct="1">
              <a:defRPr sz="1800" kern="1200">
                <a:solidFill>
                  <a:srgbClr val="000000"/>
                </a:solidFill>
                <a:latin typeface="等线" panose="020f0502020204030204"/>
                <a:ea typeface="+mn-ea"/>
                <a:cs typeface="+mn-cs"/>
              </a:defRPr>
            </a:lvl6pPr>
            <a:lvl7pPr marL="2743200" algn="l" defTabSz="914400" rtl="0" eaLnBrk="1" latinLnBrk="0" hangingPunct="1">
              <a:defRPr sz="1800" kern="1200">
                <a:solidFill>
                  <a:srgbClr val="000000"/>
                </a:solidFill>
                <a:latin typeface="等线" panose="020f0502020204030204"/>
                <a:ea typeface="+mn-ea"/>
                <a:cs typeface="+mn-cs"/>
              </a:defRPr>
            </a:lvl7pPr>
            <a:lvl8pPr marL="3200400" algn="l" defTabSz="914400" rtl="0" eaLnBrk="1" latinLnBrk="0" hangingPunct="1">
              <a:defRPr sz="1800" kern="1200">
                <a:solidFill>
                  <a:srgbClr val="000000"/>
                </a:solidFill>
                <a:latin typeface="等线" panose="020f0502020204030204"/>
                <a:ea typeface="+mn-ea"/>
                <a:cs typeface="+mn-cs"/>
              </a:defRPr>
            </a:lvl8pPr>
            <a:lvl9pPr marL="3657600" algn="l" defTabSz="914400" rtl="0" eaLnBrk="1" latinLnBrk="0" hangingPunct="1">
              <a:defRPr sz="1800" kern="1200">
                <a:solidFill>
                  <a:srgbClr val="000000"/>
                </a:solidFill>
                <a:latin typeface="等线" panose="020f0502020204030204"/>
                <a:ea typeface="+mn-ea"/>
                <a:cs typeface="+mn-cs"/>
              </a:defRPr>
            </a:lvl9pPr>
          </a:lstStyle>
          <a:p>
            <a:endParaRPr/>
          </a:p>
        </p:txBody>
      </p:sp>
      <p:sp>
        <p:nvSpPr>
          <p:cNvPr id="32" name="Freeform 31"/>
          <p:cNvSpPr/>
          <p:nvPr/>
        </p:nvSpPr>
        <p:spPr>
          <a:xfrm>
            <a:off x="3791493" y="1654180"/>
            <a:ext cx="1096675" cy="109681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rgbClr val="7F7F7F"/>
          </a:solidFill>
          <a:ln w="12700"/>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pPr algn="ctr" defTabSz="889000">
              <a:lnSpc>
                <a:spcPct val="90000"/>
              </a:lnSpc>
              <a:spcBef>
                <a:spcPct val="0"/>
              </a:spcBef>
              <a:spcAft>
                <a:spcPct val="35000"/>
              </a:spcAft>
            </a:pPr>
            <a:r>
              <a:rPr lang="zh-CN" altLang="zh-CN" sz="3200" b="0" i="0">
                <a:latin typeface="宋体"/>
                <a:sym typeface="宋体"/>
              </a:rPr>
              <a:t>1</a:t>
            </a:r>
          </a:p>
        </p:txBody>
      </p:sp>
      <p:sp>
        <p:nvSpPr>
          <p:cNvPr id="33" name="Freeform 32"/>
          <p:cNvSpPr/>
          <p:nvPr/>
        </p:nvSpPr>
        <p:spPr>
          <a:xfrm>
            <a:off x="3428980" y="3037966"/>
            <a:ext cx="1096675" cy="109681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rgbClr val="7F7F7F"/>
          </a:solidFill>
          <a:ln w="12700"/>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pPr algn="ctr" defTabSz="889000">
              <a:lnSpc>
                <a:spcPct val="90000"/>
              </a:lnSpc>
              <a:spcBef>
                <a:spcPct val="0"/>
              </a:spcBef>
              <a:spcAft>
                <a:spcPct val="35000"/>
              </a:spcAft>
            </a:pPr>
            <a:r>
              <a:rPr lang="zh-CN" sz="3200" b="0" i="0">
                <a:solidFill>
                  <a:schemeClr val="bg1"/>
                </a:solidFill>
                <a:latin typeface="宋体"/>
                <a:sym typeface="宋体"/>
              </a:rPr>
              <a:t>2</a:t>
            </a:r>
          </a:p>
        </p:txBody>
      </p:sp>
      <p:sp>
        <p:nvSpPr>
          <p:cNvPr id="34" name="Freeform 33"/>
          <p:cNvSpPr/>
          <p:nvPr/>
        </p:nvSpPr>
        <p:spPr>
          <a:xfrm>
            <a:off x="3812977" y="4445330"/>
            <a:ext cx="1096675" cy="1096817"/>
          </a:xfrm>
          <a:custGeom>
            <a:gdLst>
              <a:gd name="connsiteX0" fmla="*/ 0 w 661361"/>
              <a:gd name="connsiteY0" fmla="*/ 330681 h 661361"/>
              <a:gd name="connsiteX1" fmla="*/ 96855 w 661361"/>
              <a:gd name="connsiteY1" fmla="*/ 96854 h 661361"/>
              <a:gd name="connsiteX2" fmla="*/ 330682 w 661361"/>
              <a:gd name="connsiteY2" fmla="*/ 0 h 661361"/>
              <a:gd name="connsiteX3" fmla="*/ 564509 w 661361"/>
              <a:gd name="connsiteY3" fmla="*/ 96855 h 661361"/>
              <a:gd name="connsiteX4" fmla="*/ 661363 w 661361"/>
              <a:gd name="connsiteY4" fmla="*/ 330682 h 661361"/>
              <a:gd name="connsiteX5" fmla="*/ 564509 w 661361"/>
              <a:gd name="connsiteY5" fmla="*/ 564509 h 661361"/>
              <a:gd name="connsiteX6" fmla="*/ 330682 w 661361"/>
              <a:gd name="connsiteY6" fmla="*/ 661363 h 661361"/>
              <a:gd name="connsiteX7" fmla="*/ 96855 w 661361"/>
              <a:gd name="connsiteY7" fmla="*/ 564509 h 661361"/>
              <a:gd name="connsiteX8" fmla="*/ 1 w 661361"/>
              <a:gd name="connsiteY8" fmla="*/ 330682 h 661361"/>
              <a:gd name="connsiteX9" fmla="*/ 0 w 661361"/>
              <a:gd name="connsiteY9" fmla="*/ 330681 h 6613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1361" h="661361">
                <a:moveTo>
                  <a:pt x="0" y="330681"/>
                </a:moveTo>
                <a:cubicBezTo>
                  <a:pt x="0" y="242979"/>
                  <a:pt x="34840" y="158869"/>
                  <a:pt x="96855" y="96854"/>
                </a:cubicBezTo>
                <a:cubicBezTo>
                  <a:pt x="158870" y="34839"/>
                  <a:pt x="242980" y="0"/>
                  <a:pt x="330682" y="0"/>
                </a:cubicBezTo>
                <a:cubicBezTo>
                  <a:pt x="418384" y="0"/>
                  <a:pt x="502494" y="34840"/>
                  <a:pt x="564509" y="96855"/>
                </a:cubicBezTo>
                <a:cubicBezTo>
                  <a:pt x="626524" y="158870"/>
                  <a:pt x="661363" y="242980"/>
                  <a:pt x="661363" y="330682"/>
                </a:cubicBezTo>
                <a:cubicBezTo>
                  <a:pt x="661363" y="418384"/>
                  <a:pt x="626523" y="502494"/>
                  <a:pt x="564509" y="564509"/>
                </a:cubicBezTo>
                <a:cubicBezTo>
                  <a:pt x="502494" y="626524"/>
                  <a:pt x="418384" y="661363"/>
                  <a:pt x="330682" y="661363"/>
                </a:cubicBezTo>
                <a:cubicBezTo>
                  <a:pt x="242980" y="661363"/>
                  <a:pt x="158870" y="626523"/>
                  <a:pt x="96855" y="564509"/>
                </a:cubicBezTo>
                <a:cubicBezTo>
                  <a:pt x="34840" y="502494"/>
                  <a:pt x="1" y="418384"/>
                  <a:pt x="1" y="330682"/>
                </a:cubicBezTo>
                <a:lnTo>
                  <a:pt x="0" y="330681"/>
                </a:lnTo>
                <a:close/>
              </a:path>
            </a:pathLst>
          </a:custGeom>
          <a:solidFill>
            <a:srgbClr val="7F7F7F"/>
          </a:solidFill>
          <a:ln w="12700"/>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824" tIns="141824" rIns="141824" bIns="141824" numCol="1" spcCol="1693" anchor="ctr" anchorCtr="0">
            <a:noAutofit/>
          </a:bodyP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panose="020b0503020204020204" charset="-122"/>
                <a:cs typeface="+mn-cs"/>
              </a:defRPr>
            </a:lvl9pPr>
          </a:lstStyle>
          <a:p>
            <a:pPr algn="ctr" defTabSz="889000">
              <a:lnSpc>
                <a:spcPct val="90000"/>
              </a:lnSpc>
              <a:spcBef>
                <a:spcPct val="0"/>
              </a:spcBef>
              <a:spcAft>
                <a:spcPct val="35000"/>
              </a:spcAft>
            </a:pPr>
            <a:r>
              <a:rPr lang="zh-CN" sz="3200" b="0" i="0">
                <a:solidFill>
                  <a:schemeClr val="bg1"/>
                </a:solidFill>
                <a:latin typeface="宋体"/>
                <a:sym typeface="宋体"/>
              </a:rPr>
              <a:t>3</a:t>
            </a:r>
          </a:p>
        </p:txBody>
      </p:sp>
      <p:sp>
        <p:nvSpPr>
          <p:cNvPr id="55" name="Freeform 153"/>
          <p:cNvSpPr/>
          <p:nvPr/>
        </p:nvSpPr>
        <p:spPr>
          <a:xfrm>
            <a:off x="5908482" y="3442472"/>
            <a:ext cx="134953" cy="318531"/>
          </a:xfrm>
          <a:custGeom>
            <a:gdLst>
              <a:gd name="T0" fmla="*/ 34 w 34"/>
              <a:gd name="T1" fmla="*/ 81 h 81"/>
              <a:gd name="T2" fmla="*/ 34 w 34"/>
              <a:gd name="T3" fmla="*/ 8 h 81"/>
              <a:gd name="T4" fmla="*/ 26 w 34"/>
              <a:gd name="T5" fmla="*/ 0 h 81"/>
              <a:gd name="T6" fmla="*/ 9 w 34"/>
              <a:gd name="T7" fmla="*/ 0 h 81"/>
              <a:gd name="T8" fmla="*/ 0 w 34"/>
              <a:gd name="T9" fmla="*/ 8 h 81"/>
              <a:gd name="T10" fmla="*/ 0 w 34"/>
              <a:gd name="T11" fmla="*/ 81 h 81"/>
              <a:gd name="T12" fmla="*/ 34 w 34"/>
              <a:gd name="T13" fmla="*/ 81 h 81"/>
            </a:gdLst>
            <a:cxnLst>
              <a:cxn ang="0">
                <a:pos x="T0" y="T1"/>
              </a:cxn>
              <a:cxn ang="0">
                <a:pos x="T2" y="T3"/>
              </a:cxn>
              <a:cxn ang="0">
                <a:pos x="T4" y="T5"/>
              </a:cxn>
              <a:cxn ang="0">
                <a:pos x="T6" y="T7"/>
              </a:cxn>
              <a:cxn ang="0">
                <a:pos x="T8" y="T9"/>
              </a:cxn>
              <a:cxn ang="0">
                <a:pos x="T10" y="T11"/>
              </a:cxn>
              <a:cxn ang="0">
                <a:pos x="T12" y="T13"/>
              </a:cxn>
            </a:cxnLst>
            <a:rect l="0" t="0" r="r" b="b"/>
            <a:pathLst>
              <a:path w="34" h="81">
                <a:moveTo>
                  <a:pt x="34" y="81"/>
                </a:moveTo>
                <a:cubicBezTo>
                  <a:pt x="34" y="8"/>
                  <a:pt x="34" y="8"/>
                  <a:pt x="34" y="8"/>
                </a:cubicBezTo>
                <a:cubicBezTo>
                  <a:pt x="34" y="4"/>
                  <a:pt x="30" y="0"/>
                  <a:pt x="26" y="0"/>
                </a:cubicBezTo>
                <a:cubicBezTo>
                  <a:pt x="9" y="0"/>
                  <a:pt x="9" y="0"/>
                  <a:pt x="9" y="0"/>
                </a:cubicBezTo>
                <a:cubicBezTo>
                  <a:pt x="4" y="0"/>
                  <a:pt x="0" y="4"/>
                  <a:pt x="0" y="8"/>
                </a:cubicBezTo>
                <a:cubicBezTo>
                  <a:pt x="0" y="81"/>
                  <a:pt x="0" y="81"/>
                  <a:pt x="0" y="81"/>
                </a:cubicBezTo>
                <a:lnTo>
                  <a:pt x="34" y="81"/>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154"/>
          <p:cNvSpPr/>
          <p:nvPr/>
        </p:nvSpPr>
        <p:spPr>
          <a:xfrm>
            <a:off x="6089320" y="3302102"/>
            <a:ext cx="132255" cy="458901"/>
          </a:xfrm>
          <a:custGeom>
            <a:gdLst>
              <a:gd name="T0" fmla="*/ 34 w 34"/>
              <a:gd name="T1" fmla="*/ 117 h 117"/>
              <a:gd name="T2" fmla="*/ 34 w 34"/>
              <a:gd name="T3" fmla="*/ 8 h 117"/>
              <a:gd name="T4" fmla="*/ 25 w 34"/>
              <a:gd name="T5" fmla="*/ 0 h 117"/>
              <a:gd name="T6" fmla="*/ 8 w 34"/>
              <a:gd name="T7" fmla="*/ 0 h 117"/>
              <a:gd name="T8" fmla="*/ 0 w 34"/>
              <a:gd name="T9" fmla="*/ 8 h 117"/>
              <a:gd name="T10" fmla="*/ 0 w 34"/>
              <a:gd name="T11" fmla="*/ 117 h 117"/>
              <a:gd name="T12" fmla="*/ 34 w 34"/>
              <a:gd name="T13" fmla="*/ 117 h 117"/>
            </a:gdLst>
            <a:cxnLst>
              <a:cxn ang="0">
                <a:pos x="T0" y="T1"/>
              </a:cxn>
              <a:cxn ang="0">
                <a:pos x="T2" y="T3"/>
              </a:cxn>
              <a:cxn ang="0">
                <a:pos x="T4" y="T5"/>
              </a:cxn>
              <a:cxn ang="0">
                <a:pos x="T6" y="T7"/>
              </a:cxn>
              <a:cxn ang="0">
                <a:pos x="T8" y="T9"/>
              </a:cxn>
              <a:cxn ang="0">
                <a:pos x="T10" y="T11"/>
              </a:cxn>
              <a:cxn ang="0">
                <a:pos x="T12" y="T13"/>
              </a:cxn>
            </a:cxnLst>
            <a:rect l="0" t="0" r="r" b="b"/>
            <a:pathLst>
              <a:path w="34" h="117">
                <a:moveTo>
                  <a:pt x="34" y="117"/>
                </a:moveTo>
                <a:cubicBezTo>
                  <a:pt x="34" y="8"/>
                  <a:pt x="34" y="8"/>
                  <a:pt x="34" y="8"/>
                </a:cubicBezTo>
                <a:cubicBezTo>
                  <a:pt x="34" y="4"/>
                  <a:pt x="30" y="0"/>
                  <a:pt x="25" y="0"/>
                </a:cubicBezTo>
                <a:cubicBezTo>
                  <a:pt x="8" y="0"/>
                  <a:pt x="8" y="0"/>
                  <a:pt x="8" y="0"/>
                </a:cubicBezTo>
                <a:cubicBezTo>
                  <a:pt x="3" y="0"/>
                  <a:pt x="0" y="4"/>
                  <a:pt x="0" y="8"/>
                </a:cubicBezTo>
                <a:cubicBezTo>
                  <a:pt x="0" y="117"/>
                  <a:pt x="0" y="117"/>
                  <a:pt x="0" y="117"/>
                </a:cubicBezTo>
                <a:lnTo>
                  <a:pt x="34" y="117"/>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155"/>
          <p:cNvSpPr/>
          <p:nvPr/>
        </p:nvSpPr>
        <p:spPr>
          <a:xfrm>
            <a:off x="6264759" y="3515357"/>
            <a:ext cx="134953" cy="245648"/>
          </a:xfrm>
          <a:custGeom>
            <a:gdLst>
              <a:gd name="T0" fmla="*/ 34 w 34"/>
              <a:gd name="T1" fmla="*/ 63 h 63"/>
              <a:gd name="T2" fmla="*/ 34 w 34"/>
              <a:gd name="T3" fmla="*/ 8 h 63"/>
              <a:gd name="T4" fmla="*/ 25 w 34"/>
              <a:gd name="T5" fmla="*/ 0 h 63"/>
              <a:gd name="T6" fmla="*/ 8 w 34"/>
              <a:gd name="T7" fmla="*/ 0 h 63"/>
              <a:gd name="T8" fmla="*/ 0 w 34"/>
              <a:gd name="T9" fmla="*/ 8 h 63"/>
              <a:gd name="T10" fmla="*/ 0 w 34"/>
              <a:gd name="T11" fmla="*/ 63 h 63"/>
              <a:gd name="T12" fmla="*/ 34 w 34"/>
              <a:gd name="T13" fmla="*/ 63 h 63"/>
            </a:gdLst>
            <a:cxnLst>
              <a:cxn ang="0">
                <a:pos x="T0" y="T1"/>
              </a:cxn>
              <a:cxn ang="0">
                <a:pos x="T2" y="T3"/>
              </a:cxn>
              <a:cxn ang="0">
                <a:pos x="T4" y="T5"/>
              </a:cxn>
              <a:cxn ang="0">
                <a:pos x="T6" y="T7"/>
              </a:cxn>
              <a:cxn ang="0">
                <a:pos x="T8" y="T9"/>
              </a:cxn>
              <a:cxn ang="0">
                <a:pos x="T10" y="T11"/>
              </a:cxn>
              <a:cxn ang="0">
                <a:pos x="T12" y="T13"/>
              </a:cxn>
            </a:cxnLst>
            <a:rect l="0" t="0" r="r" b="b"/>
            <a:pathLst>
              <a:path w="34" h="62">
                <a:moveTo>
                  <a:pt x="34" y="63"/>
                </a:moveTo>
                <a:cubicBezTo>
                  <a:pt x="34" y="8"/>
                  <a:pt x="34" y="8"/>
                  <a:pt x="34" y="8"/>
                </a:cubicBezTo>
                <a:cubicBezTo>
                  <a:pt x="34" y="4"/>
                  <a:pt x="30" y="0"/>
                  <a:pt x="25" y="0"/>
                </a:cubicBezTo>
                <a:cubicBezTo>
                  <a:pt x="8" y="0"/>
                  <a:pt x="8" y="0"/>
                  <a:pt x="8" y="0"/>
                </a:cubicBezTo>
                <a:cubicBezTo>
                  <a:pt x="4" y="0"/>
                  <a:pt x="0" y="4"/>
                  <a:pt x="0" y="8"/>
                </a:cubicBezTo>
                <a:cubicBezTo>
                  <a:pt x="0" y="63"/>
                  <a:pt x="0" y="63"/>
                  <a:pt x="0" y="63"/>
                </a:cubicBezTo>
                <a:lnTo>
                  <a:pt x="34" y="63"/>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Rectangle 156"/>
          <p:cNvSpPr>
            <a:spLocks noChangeArrowheads="1"/>
          </p:cNvSpPr>
          <p:nvPr/>
        </p:nvSpPr>
        <p:spPr>
          <a:xfrm>
            <a:off x="5881491" y="3777200"/>
            <a:ext cx="545212" cy="3509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9" presetClass="entr" presetSubtype="0" dur="500" decel="100000" fill="hold" grpId="3" nodeType="afterEffect">
                                  <p:stCondLst>
                                    <p:cond delay="0"/>
                                  </p:stCondLst>
                                  <p:childTnLst>
                                    <p:set>
                                      <p:cBhvr>
                                        <p:cTn id="6" dur="1" fill="hold">
                                          <p:stCondLst>
                                            <p:cond delay="0"/>
                                          </p:stCondLst>
                                        </p:cTn>
                                        <p:tgtEl>
                                          <p:spTgt spid="110"/>
                                        </p:tgtEl>
                                        <p:attrNameLst>
                                          <p:attrName>style.visibility</p:attrName>
                                        </p:attrNameLst>
                                      </p:cBhvr>
                                      <p:to>
                                        <p:strVal val="visible"/>
                                      </p:to>
                                    </p:set>
                                    <p:anim calcmode="lin" valueType="num">
                                      <p:cBhvr>
                                        <p:cTn id="7" dur="500" fill="hold"/>
                                        <p:tgtEl>
                                          <p:spTgt spid="110"/>
                                        </p:tgtEl>
                                        <p:attrNameLst>
                                          <p:attrName>ppt_w</p:attrName>
                                        </p:attrNameLst>
                                      </p:cBhvr>
                                      <p:tavLst>
                                        <p:tav tm="0">
                                          <p:val>
                                            <p:fltVal val="0"/>
                                          </p:val>
                                        </p:tav>
                                        <p:tav tm="100000">
                                          <p:val>
                                            <p:strVal val="#ppt_w"/>
                                          </p:val>
                                        </p:tav>
                                      </p:tavLst>
                                    </p:anim>
                                    <p:anim calcmode="lin" valueType="num">
                                      <p:cBhvr>
                                        <p:cTn id="8" dur="500" fill="hold"/>
                                        <p:tgtEl>
                                          <p:spTgt spid="110"/>
                                        </p:tgtEl>
                                        <p:attrNameLst>
                                          <p:attrName>ppt_h</p:attrName>
                                        </p:attrNameLst>
                                      </p:cBhvr>
                                      <p:tavLst>
                                        <p:tav tm="0">
                                          <p:val>
                                            <p:fltVal val="0"/>
                                          </p:val>
                                        </p:tav>
                                        <p:tav tm="100000">
                                          <p:val>
                                            <p:strVal val="#ppt_h"/>
                                          </p:val>
                                        </p:tav>
                                      </p:tavLst>
                                    </p:anim>
                                    <p:anim calcmode="lin" valueType="num">
                                      <p:cBhvr>
                                        <p:cTn id="9" dur="500" fill="hold"/>
                                        <p:tgtEl>
                                          <p:spTgt spid="110"/>
                                        </p:tgtEl>
                                        <p:attrNameLst>
                                          <p:attrName>style.rotation</p:attrName>
                                        </p:attrNameLst>
                                      </p:cBhvr>
                                      <p:tavLst>
                                        <p:tav tm="0">
                                          <p:val>
                                            <p:fltVal val="360"/>
                                          </p:val>
                                        </p:tav>
                                        <p:tav tm="100000">
                                          <p:val>
                                            <p:fltVal val="0"/>
                                          </p:val>
                                        </p:tav>
                                      </p:tavLst>
                                    </p:anim>
                                    <p:animEffect transition="in" filter="fade" prLst="">
                                      <p:cBhvr>
                                        <p:cTn id="10" dur="500"/>
                                        <p:tgtEl>
                                          <p:spTgt spid="110"/>
                                        </p:tgtEl>
                                      </p:cBhvr>
                                    </p:animEffect>
                                  </p:childTnLst>
                                </p:cTn>
                              </p:par>
                            </p:childTnLst>
                          </p:cTn>
                        </p:par>
                        <p:par>
                          <p:cTn id="11" fill="hold" nodeType="afterGroup">
                            <p:stCondLst>
                              <p:cond delay="500"/>
                            </p:stCondLst>
                            <p:childTnLst>
                              <p:par>
                                <p:cTn id="12" presetID="18" presetClass="entr" presetSubtype="9" dur="500" fill="hold" nodeType="afterEffect">
                                  <p:stCondLst>
                                    <p:cond delay="500"/>
                                  </p:stCondLst>
                                  <p:childTnLst>
                                    <p:set>
                                      <p:cBhvr>
                                        <p:cTn id="13" dur="1" fill="hold">
                                          <p:stCondLst>
                                            <p:cond delay="0"/>
                                          </p:stCondLst>
                                        </p:cTn>
                                        <p:tgtEl>
                                          <p:spTgt spid="31"/>
                                        </p:tgtEl>
                                        <p:attrNameLst>
                                          <p:attrName>style.visibility</p:attrName>
                                        </p:attrNameLst>
                                      </p:cBhvr>
                                      <p:to>
                                        <p:strVal val="visible"/>
                                      </p:to>
                                    </p:set>
                                    <p:animEffect transition="in" filter="strips(upLeft)" prLst="">
                                      <p:cBhvr>
                                        <p:cTn id="14" dur="500"/>
                                        <p:tgtEl>
                                          <p:spTgt spid="31"/>
                                        </p:tgtEl>
                                      </p:cBhvr>
                                    </p:animEffect>
                                  </p:childTnLst>
                                </p:cTn>
                              </p:par>
                            </p:childTnLst>
                          </p:cTn>
                        </p:par>
                        <p:par>
                          <p:cTn id="15" fill="hold" nodeType="afterGroup">
                            <p:stCondLst>
                              <p:cond delay="1500"/>
                            </p:stCondLst>
                            <p:childTnLst>
                              <p:par>
                                <p:cTn id="16" presetID="23" presetClass="entr" presetSubtype="16" dur="500" fill="hold" grpId="4" nodeType="afterEffect">
                                  <p:stCondLst>
                                    <p:cond delay="1000"/>
                                  </p:stCondLst>
                                  <p:childTnLst>
                                    <p:set>
                                      <p:cBhvr>
                                        <p:cTn id="17" dur="1" fill="hold">
                                          <p:stCondLst>
                                            <p:cond delay="0"/>
                                          </p:stCondLst>
                                        </p:cTn>
                                        <p:tgtEl>
                                          <p:spTgt spid="32"/>
                                        </p:tgtEl>
                                        <p:attrNameLst>
                                          <p:attrName>style.visibility</p:attrName>
                                        </p:attrNameLst>
                                      </p:cBhvr>
                                      <p:to>
                                        <p:strVal val="visible"/>
                                      </p:to>
                                    </p:set>
                                    <p:anim calcmode="lin" valueType="num">
                                      <p:cBhvr>
                                        <p:cTn id="18" dur="500" fill="hold"/>
                                        <p:tgtEl>
                                          <p:spTgt spid="32"/>
                                        </p:tgtEl>
                                        <p:attrNameLst>
                                          <p:attrName>ppt_w</p:attrName>
                                        </p:attrNameLst>
                                      </p:cBhvr>
                                      <p:tavLst>
                                        <p:tav tm="0">
                                          <p:val>
                                            <p:fltVal val="0"/>
                                          </p:val>
                                        </p:tav>
                                        <p:tav tm="100000">
                                          <p:val>
                                            <p:strVal val="#ppt_w"/>
                                          </p:val>
                                        </p:tav>
                                      </p:tavLst>
                                    </p:anim>
                                    <p:anim calcmode="lin" valueType="num">
                                      <p:cBhvr>
                                        <p:cTn id="19" dur="500" fill="hold"/>
                                        <p:tgtEl>
                                          <p:spTgt spid="32"/>
                                        </p:tgtEl>
                                        <p:attrNameLst>
                                          <p:attrName>ppt_h</p:attrName>
                                        </p:attrNameLst>
                                      </p:cBhvr>
                                      <p:tavLst>
                                        <p:tav tm="0">
                                          <p:val>
                                            <p:fltVal val="0"/>
                                          </p:val>
                                        </p:tav>
                                        <p:tav tm="100000">
                                          <p:val>
                                            <p:strVal val="#ppt_h"/>
                                          </p:val>
                                        </p:tav>
                                      </p:tavLst>
                                    </p:anim>
                                  </p:childTnLst>
                                </p:cTn>
                              </p:par>
                            </p:childTnLst>
                          </p:cTn>
                        </p:par>
                        <p:par>
                          <p:cTn id="20" fill="hold" nodeType="afterGroup">
                            <p:stCondLst>
                              <p:cond delay="3000"/>
                            </p:stCondLst>
                            <p:childTnLst>
                              <p:par>
                                <p:cTn id="21" presetID="18" presetClass="entr" presetSubtype="12" dur="500" fill="hold" nodeType="afterEffect">
                                  <p:stCondLst>
                                    <p:cond delay="1500"/>
                                  </p:stCondLst>
                                  <p:childTnLst>
                                    <p:set>
                                      <p:cBhvr>
                                        <p:cTn id="22" dur="1" fill="hold">
                                          <p:stCondLst>
                                            <p:cond delay="0"/>
                                          </p:stCondLst>
                                        </p:cTn>
                                        <p:tgtEl>
                                          <p:spTgt spid="30"/>
                                        </p:tgtEl>
                                        <p:attrNameLst>
                                          <p:attrName>style.visibility</p:attrName>
                                        </p:attrNameLst>
                                      </p:cBhvr>
                                      <p:to>
                                        <p:strVal val="visible"/>
                                      </p:to>
                                    </p:set>
                                    <p:animEffect transition="in" filter="strips(downLeft)" prLst="">
                                      <p:cBhvr>
                                        <p:cTn id="23" dur="500"/>
                                        <p:tgtEl>
                                          <p:spTgt spid="30"/>
                                        </p:tgtEl>
                                      </p:cBhvr>
                                    </p:animEffect>
                                  </p:childTnLst>
                                </p:cTn>
                              </p:par>
                            </p:childTnLst>
                          </p:cTn>
                        </p:par>
                        <p:par>
                          <p:cTn id="24" fill="hold" nodeType="afterGroup">
                            <p:stCondLst>
                              <p:cond delay="5000"/>
                            </p:stCondLst>
                            <p:childTnLst>
                              <p:par>
                                <p:cTn id="25" presetID="23" presetClass="entr" presetSubtype="16" dur="500" fill="hold" grpId="5" nodeType="afterEffect">
                                  <p:stCondLst>
                                    <p:cond delay="2000"/>
                                  </p:stCondLst>
                                  <p:childTnLst>
                                    <p:set>
                                      <p:cBhvr>
                                        <p:cTn id="26" dur="1" fill="hold">
                                          <p:stCondLst>
                                            <p:cond delay="0"/>
                                          </p:stCondLst>
                                        </p:cTn>
                                        <p:tgtEl>
                                          <p:spTgt spid="33"/>
                                        </p:tgtEl>
                                        <p:attrNameLst>
                                          <p:attrName>style.visibility</p:attrName>
                                        </p:attrNameLst>
                                      </p:cBhvr>
                                      <p:to>
                                        <p:strVal val="visible"/>
                                      </p:to>
                                    </p:set>
                                    <p:anim calcmode="lin" valueType="num">
                                      <p:cBhvr>
                                        <p:cTn id="27" dur="500" fill="hold"/>
                                        <p:tgtEl>
                                          <p:spTgt spid="33"/>
                                        </p:tgtEl>
                                        <p:attrNameLst>
                                          <p:attrName>ppt_w</p:attrName>
                                        </p:attrNameLst>
                                      </p:cBhvr>
                                      <p:tavLst>
                                        <p:tav tm="0">
                                          <p:val>
                                            <p:fltVal val="0"/>
                                          </p:val>
                                        </p:tav>
                                        <p:tav tm="100000">
                                          <p:val>
                                            <p:strVal val="#ppt_w"/>
                                          </p:val>
                                        </p:tav>
                                      </p:tavLst>
                                    </p:anim>
                                    <p:anim calcmode="lin" valueType="num">
                                      <p:cBhvr>
                                        <p:cTn id="28" dur="500" fill="hold"/>
                                        <p:tgtEl>
                                          <p:spTgt spid="33"/>
                                        </p:tgtEl>
                                        <p:attrNameLst>
                                          <p:attrName>ppt_h</p:attrName>
                                        </p:attrNameLst>
                                      </p:cBhvr>
                                      <p:tavLst>
                                        <p:tav tm="0">
                                          <p:val>
                                            <p:fltVal val="0"/>
                                          </p:val>
                                        </p:tav>
                                        <p:tav tm="100000">
                                          <p:val>
                                            <p:strVal val="#ppt_h"/>
                                          </p:val>
                                        </p:tav>
                                      </p:tavLst>
                                    </p:anim>
                                  </p:childTnLst>
                                </p:cTn>
                              </p:par>
                            </p:childTnLst>
                          </p:cTn>
                        </p:par>
                        <p:par>
                          <p:cTn id="29" fill="hold" nodeType="afterGroup">
                            <p:stCondLst>
                              <p:cond delay="7500"/>
                            </p:stCondLst>
                            <p:childTnLst>
                              <p:par>
                                <p:cTn id="30" presetID="18" presetClass="entr" presetSubtype="12" dur="500" fill="hold" nodeType="afterEffect">
                                  <p:stCondLst>
                                    <p:cond delay="2500"/>
                                  </p:stCondLst>
                                  <p:childTnLst>
                                    <p:set>
                                      <p:cBhvr>
                                        <p:cTn id="31" dur="1" fill="hold">
                                          <p:stCondLst>
                                            <p:cond delay="0"/>
                                          </p:stCondLst>
                                        </p:cTn>
                                        <p:tgtEl>
                                          <p:spTgt spid="29"/>
                                        </p:tgtEl>
                                        <p:attrNameLst>
                                          <p:attrName>style.visibility</p:attrName>
                                        </p:attrNameLst>
                                      </p:cBhvr>
                                      <p:to>
                                        <p:strVal val="visible"/>
                                      </p:to>
                                    </p:set>
                                    <p:animEffect transition="in" filter="strips(downLeft)" prLst="">
                                      <p:cBhvr>
                                        <p:cTn id="32" dur="500"/>
                                        <p:tgtEl>
                                          <p:spTgt spid="29"/>
                                        </p:tgtEl>
                                      </p:cBhvr>
                                    </p:animEffect>
                                  </p:childTnLst>
                                </p:cTn>
                              </p:par>
                            </p:childTnLst>
                          </p:cTn>
                        </p:par>
                        <p:par>
                          <p:cTn id="33" fill="hold" nodeType="afterGroup">
                            <p:stCondLst>
                              <p:cond delay="10500"/>
                            </p:stCondLst>
                            <p:childTnLst>
                              <p:par>
                                <p:cTn id="34" presetID="23" presetClass="entr" presetSubtype="16" dur="500" fill="hold" grpId="6" nodeType="afterEffect">
                                  <p:stCondLst>
                                    <p:cond delay="3000"/>
                                  </p:stCondLst>
                                  <p:childTnLst>
                                    <p:set>
                                      <p:cBhvr>
                                        <p:cTn id="35" dur="1" fill="hold">
                                          <p:stCondLst>
                                            <p:cond delay="0"/>
                                          </p:stCondLst>
                                        </p:cTn>
                                        <p:tgtEl>
                                          <p:spTgt spid="34"/>
                                        </p:tgtEl>
                                        <p:attrNameLst>
                                          <p:attrName>style.visibility</p:attrName>
                                        </p:attrNameLst>
                                      </p:cBhvr>
                                      <p:to>
                                        <p:strVal val="visible"/>
                                      </p:to>
                                    </p:set>
                                    <p:anim calcmode="lin" valueType="num">
                                      <p:cBhvr>
                                        <p:cTn id="36" dur="500" fill="hold"/>
                                        <p:tgtEl>
                                          <p:spTgt spid="34"/>
                                        </p:tgtEl>
                                        <p:attrNameLst>
                                          <p:attrName>ppt_w</p:attrName>
                                        </p:attrNameLst>
                                      </p:cBhvr>
                                      <p:tavLst>
                                        <p:tav tm="0">
                                          <p:val>
                                            <p:fltVal val="0"/>
                                          </p:val>
                                        </p:tav>
                                        <p:tav tm="100000">
                                          <p:val>
                                            <p:strVal val="#ppt_w"/>
                                          </p:val>
                                        </p:tav>
                                      </p:tavLst>
                                    </p:anim>
                                    <p:anim calcmode="lin" valueType="num">
                                      <p:cBhvr>
                                        <p:cTn id="37" dur="500" fill="hold"/>
                                        <p:tgtEl>
                                          <p:spTgt spid="34"/>
                                        </p:tgtEl>
                                        <p:attrNameLst>
                                          <p:attrName>ppt_h</p:attrName>
                                        </p:attrNameLst>
                                      </p:cBhvr>
                                      <p:tavLst>
                                        <p:tav tm="0">
                                          <p:val>
                                            <p:fltVal val="0"/>
                                          </p:val>
                                        </p:tav>
                                        <p:tav tm="100000">
                                          <p:val>
                                            <p:strVal val="#ppt_h"/>
                                          </p:val>
                                        </p:tav>
                                      </p:tavLst>
                                    </p:anim>
                                  </p:childTnLst>
                                </p:cTn>
                              </p:par>
                            </p:childTnLst>
                          </p:cTn>
                        </p:par>
                        <p:par>
                          <p:cTn id="38" fill="hold" nodeType="afterGroup">
                            <p:stCondLst>
                              <p:cond delay="14000"/>
                            </p:stCondLst>
                            <p:childTnLst>
                              <p:par>
                                <p:cTn id="39" presetID="18" presetClass="entr" presetSubtype="3" dur="500" fill="hold" nodeType="afterEffect">
                                  <p:stCondLst>
                                    <p:cond delay="3500"/>
                                  </p:stCondLst>
                                  <p:childTnLst>
                                    <p:set>
                                      <p:cBhvr>
                                        <p:cTn id="40" dur="1" fill="hold">
                                          <p:stCondLst>
                                            <p:cond delay="0"/>
                                          </p:stCondLst>
                                        </p:cTn>
                                        <p:tgtEl>
                                          <p:spTgt spid="84"/>
                                        </p:tgtEl>
                                        <p:attrNameLst>
                                          <p:attrName>style.visibility</p:attrName>
                                        </p:attrNameLst>
                                      </p:cBhvr>
                                      <p:to>
                                        <p:strVal val="visible"/>
                                      </p:to>
                                    </p:set>
                                    <p:animEffect transition="in" filter="strips(upRight)" prLst="">
                                      <p:cBhvr>
                                        <p:cTn id="41" dur="500"/>
                                        <p:tgtEl>
                                          <p:spTgt spid="84"/>
                                        </p:tgtEl>
                                      </p:cBhvr>
                                    </p:animEffect>
                                  </p:childTnLst>
                                </p:cTn>
                              </p:par>
                            </p:childTnLst>
                          </p:cTn>
                        </p:par>
                        <p:par>
                          <p:cTn id="42" fill="hold" nodeType="afterGroup">
                            <p:stCondLst>
                              <p:cond delay="18000"/>
                            </p:stCondLst>
                            <p:childTnLst>
                              <p:par>
                                <p:cTn id="43" presetID="23" presetClass="entr" presetSubtype="16" dur="500" fill="hold" grpId="0" nodeType="afterEffect">
                                  <p:stCondLst>
                                    <p:cond delay="4000"/>
                                  </p:stCondLst>
                                  <p:childTnLst>
                                    <p:set>
                                      <p:cBhvr>
                                        <p:cTn id="44" dur="1" fill="hold">
                                          <p:stCondLst>
                                            <p:cond delay="0"/>
                                          </p:stCondLst>
                                        </p:cTn>
                                        <p:tgtEl>
                                          <p:spTgt spid="86"/>
                                        </p:tgtEl>
                                        <p:attrNameLst>
                                          <p:attrName>style.visibility</p:attrName>
                                        </p:attrNameLst>
                                      </p:cBhvr>
                                      <p:to>
                                        <p:strVal val="visible"/>
                                      </p:to>
                                    </p:set>
                                    <p:anim calcmode="lin" valueType="num">
                                      <p:cBhvr>
                                        <p:cTn id="45" dur="500" fill="hold"/>
                                        <p:tgtEl>
                                          <p:spTgt spid="86"/>
                                        </p:tgtEl>
                                        <p:attrNameLst>
                                          <p:attrName>ppt_w</p:attrName>
                                        </p:attrNameLst>
                                      </p:cBhvr>
                                      <p:tavLst>
                                        <p:tav tm="0">
                                          <p:val>
                                            <p:fltVal val="0"/>
                                          </p:val>
                                        </p:tav>
                                        <p:tav tm="100000">
                                          <p:val>
                                            <p:strVal val="#ppt_w"/>
                                          </p:val>
                                        </p:tav>
                                      </p:tavLst>
                                    </p:anim>
                                    <p:anim calcmode="lin" valueType="num">
                                      <p:cBhvr>
                                        <p:cTn id="46" dur="500" fill="hold"/>
                                        <p:tgtEl>
                                          <p:spTgt spid="86"/>
                                        </p:tgtEl>
                                        <p:attrNameLst>
                                          <p:attrName>ppt_h</p:attrName>
                                        </p:attrNameLst>
                                      </p:cBhvr>
                                      <p:tavLst>
                                        <p:tav tm="0">
                                          <p:val>
                                            <p:fltVal val="0"/>
                                          </p:val>
                                        </p:tav>
                                        <p:tav tm="100000">
                                          <p:val>
                                            <p:strVal val="#ppt_h"/>
                                          </p:val>
                                        </p:tav>
                                      </p:tavLst>
                                    </p:anim>
                                  </p:childTnLst>
                                </p:cTn>
                              </p:par>
                            </p:childTnLst>
                          </p:cTn>
                        </p:par>
                        <p:par>
                          <p:cTn id="47" fill="hold" nodeType="afterGroup">
                            <p:stCondLst>
                              <p:cond delay="22500"/>
                            </p:stCondLst>
                            <p:childTnLst>
                              <p:par>
                                <p:cTn id="48" presetID="18" presetClass="entr" presetSubtype="3" dur="500" fill="hold" nodeType="afterEffect">
                                  <p:stCondLst>
                                    <p:cond delay="4500"/>
                                  </p:stCondLst>
                                  <p:childTnLst>
                                    <p:set>
                                      <p:cBhvr>
                                        <p:cTn id="49" dur="1" fill="hold">
                                          <p:stCondLst>
                                            <p:cond delay="0"/>
                                          </p:stCondLst>
                                        </p:cTn>
                                        <p:tgtEl>
                                          <p:spTgt spid="83"/>
                                        </p:tgtEl>
                                        <p:attrNameLst>
                                          <p:attrName>style.visibility</p:attrName>
                                        </p:attrNameLst>
                                      </p:cBhvr>
                                      <p:to>
                                        <p:strVal val="visible"/>
                                      </p:to>
                                    </p:set>
                                    <p:animEffect transition="in" filter="strips(upRight)" prLst="">
                                      <p:cBhvr>
                                        <p:cTn id="50" dur="500"/>
                                        <p:tgtEl>
                                          <p:spTgt spid="83"/>
                                        </p:tgtEl>
                                      </p:cBhvr>
                                    </p:animEffect>
                                  </p:childTnLst>
                                </p:cTn>
                              </p:par>
                            </p:childTnLst>
                          </p:cTn>
                        </p:par>
                        <p:par>
                          <p:cTn id="51" fill="hold" nodeType="afterGroup">
                            <p:stCondLst>
                              <p:cond delay="27500"/>
                            </p:stCondLst>
                            <p:childTnLst>
                              <p:par>
                                <p:cTn id="52" presetID="23" presetClass="entr" presetSubtype="16" dur="500" fill="hold" grpId="1" nodeType="afterEffect">
                                  <p:stCondLst>
                                    <p:cond delay="5000"/>
                                  </p:stCondLst>
                                  <p:childTnLst>
                                    <p:set>
                                      <p:cBhvr>
                                        <p:cTn id="53" dur="1" fill="hold">
                                          <p:stCondLst>
                                            <p:cond delay="0"/>
                                          </p:stCondLst>
                                        </p:cTn>
                                        <p:tgtEl>
                                          <p:spTgt spid="88"/>
                                        </p:tgtEl>
                                        <p:attrNameLst>
                                          <p:attrName>style.visibility</p:attrName>
                                        </p:attrNameLst>
                                      </p:cBhvr>
                                      <p:to>
                                        <p:strVal val="visible"/>
                                      </p:to>
                                    </p:set>
                                    <p:anim calcmode="lin" valueType="num">
                                      <p:cBhvr>
                                        <p:cTn id="54" dur="500" fill="hold"/>
                                        <p:tgtEl>
                                          <p:spTgt spid="88"/>
                                        </p:tgtEl>
                                        <p:attrNameLst>
                                          <p:attrName>ppt_w</p:attrName>
                                        </p:attrNameLst>
                                      </p:cBhvr>
                                      <p:tavLst>
                                        <p:tav tm="0">
                                          <p:val>
                                            <p:fltVal val="0"/>
                                          </p:val>
                                        </p:tav>
                                        <p:tav tm="100000">
                                          <p:val>
                                            <p:strVal val="#ppt_w"/>
                                          </p:val>
                                        </p:tav>
                                      </p:tavLst>
                                    </p:anim>
                                    <p:anim calcmode="lin" valueType="num">
                                      <p:cBhvr>
                                        <p:cTn id="55" dur="500" fill="hold"/>
                                        <p:tgtEl>
                                          <p:spTgt spid="88"/>
                                        </p:tgtEl>
                                        <p:attrNameLst>
                                          <p:attrName>ppt_h</p:attrName>
                                        </p:attrNameLst>
                                      </p:cBhvr>
                                      <p:tavLst>
                                        <p:tav tm="0">
                                          <p:val>
                                            <p:fltVal val="0"/>
                                          </p:val>
                                        </p:tav>
                                        <p:tav tm="100000">
                                          <p:val>
                                            <p:strVal val="#ppt_h"/>
                                          </p:val>
                                        </p:tav>
                                      </p:tavLst>
                                    </p:anim>
                                  </p:childTnLst>
                                </p:cTn>
                              </p:par>
                            </p:childTnLst>
                          </p:cTn>
                        </p:par>
                        <p:par>
                          <p:cTn id="56" fill="hold" nodeType="afterGroup">
                            <p:stCondLst>
                              <p:cond delay="33000"/>
                            </p:stCondLst>
                            <p:childTnLst>
                              <p:par>
                                <p:cTn id="57" presetID="18" presetClass="entr" presetSubtype="6" dur="500" fill="hold" nodeType="afterEffect">
                                  <p:stCondLst>
                                    <p:cond delay="5500"/>
                                  </p:stCondLst>
                                  <p:childTnLst>
                                    <p:set>
                                      <p:cBhvr>
                                        <p:cTn id="58" dur="1" fill="hold">
                                          <p:stCondLst>
                                            <p:cond delay="0"/>
                                          </p:stCondLst>
                                        </p:cTn>
                                        <p:tgtEl>
                                          <p:spTgt spid="82"/>
                                        </p:tgtEl>
                                        <p:attrNameLst>
                                          <p:attrName>style.visibility</p:attrName>
                                        </p:attrNameLst>
                                      </p:cBhvr>
                                      <p:to>
                                        <p:strVal val="visible"/>
                                      </p:to>
                                    </p:set>
                                    <p:animEffect transition="in" filter="strips(downRight)" prLst="">
                                      <p:cBhvr>
                                        <p:cTn id="59" dur="500"/>
                                        <p:tgtEl>
                                          <p:spTgt spid="82"/>
                                        </p:tgtEl>
                                      </p:cBhvr>
                                    </p:animEffect>
                                  </p:childTnLst>
                                </p:cTn>
                              </p:par>
                            </p:childTnLst>
                          </p:cTn>
                        </p:par>
                        <p:par>
                          <p:cTn id="60" fill="hold" nodeType="afterGroup">
                            <p:stCondLst>
                              <p:cond delay="39000"/>
                            </p:stCondLst>
                            <p:childTnLst>
                              <p:par>
                                <p:cTn id="61" presetID="23" presetClass="entr" presetSubtype="16" dur="500" fill="hold" grpId="2" nodeType="afterEffect">
                                  <p:stCondLst>
                                    <p:cond delay="6000"/>
                                  </p:stCondLst>
                                  <p:childTnLst>
                                    <p:set>
                                      <p:cBhvr>
                                        <p:cTn id="62" dur="1" fill="hold">
                                          <p:stCondLst>
                                            <p:cond delay="0"/>
                                          </p:stCondLst>
                                        </p:cTn>
                                        <p:tgtEl>
                                          <p:spTgt spid="90"/>
                                        </p:tgtEl>
                                        <p:attrNameLst>
                                          <p:attrName>style.visibility</p:attrName>
                                        </p:attrNameLst>
                                      </p:cBhvr>
                                      <p:to>
                                        <p:strVal val="visible"/>
                                      </p:to>
                                    </p:set>
                                    <p:anim calcmode="lin" valueType="num">
                                      <p:cBhvr>
                                        <p:cTn id="63" dur="500" fill="hold"/>
                                        <p:tgtEl>
                                          <p:spTgt spid="90"/>
                                        </p:tgtEl>
                                        <p:attrNameLst>
                                          <p:attrName>ppt_w</p:attrName>
                                        </p:attrNameLst>
                                      </p:cBhvr>
                                      <p:tavLst>
                                        <p:tav tm="0">
                                          <p:val>
                                            <p:fltVal val="0"/>
                                          </p:val>
                                        </p:tav>
                                        <p:tav tm="100000">
                                          <p:val>
                                            <p:strVal val="#ppt_w"/>
                                          </p:val>
                                        </p:tav>
                                      </p:tavLst>
                                    </p:anim>
                                    <p:anim calcmode="lin" valueType="num">
                                      <p:cBhvr>
                                        <p:cTn id="64" dur="500" fill="hold"/>
                                        <p:tgtEl>
                                          <p:spTgt spid="9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 grpId="0" advAuto="0"/>
      <p:bldP spid="88" grpId="1" advAuto="0"/>
      <p:bldP spid="90" grpId="2" advAuto="0"/>
      <p:bldP spid="110" grpId="3" advAuto="0"/>
      <p:bldP spid="32" grpId="4" advAuto="0"/>
      <p:bldP spid="33" grpId="5" advAuto="0"/>
      <p:bldP spid="34" grpId="6" advAuto="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8328996" y="545244"/>
            <a:ext cx="2190406" cy="1332285"/>
          </a:xfrm>
          <a:prstGeom prst="rect">
            <a:avLst/>
          </a:prstGeom>
        </p:spPr>
      </p:pic>
      <p:pic>
        <p:nvPicPr>
          <p:cNvPr id="10" name="图片 9"/>
          <p:cNvPicPr>
            <a:picLocks noChangeAspect="1"/>
          </p:cNvPicPr>
          <p:nvPr/>
        </p:nvPicPr>
        <p:blipFill>
          <a:blip r:embed="rId3"/>
          <a:stretch>
            <a:fillRect/>
          </a:stretch>
        </p:blipFill>
        <p:spPr>
          <a:xfrm>
            <a:off x="10922924" y="5717803"/>
            <a:ext cx="1269076" cy="1140197"/>
          </a:xfrm>
          <a:prstGeom prst="rect">
            <a:avLst/>
          </a:prstGeom>
        </p:spPr>
      </p:pic>
      <p:pic>
        <p:nvPicPr>
          <p:cNvPr id="11" name="图片 10"/>
          <p:cNvPicPr>
            <a:picLocks noChangeAspect="1"/>
          </p:cNvPicPr>
          <p:nvPr/>
        </p:nvPicPr>
        <p:blipFill>
          <a:blip r:embed="rId4"/>
          <a:stretch>
            <a:fillRect/>
          </a:stretch>
        </p:blipFill>
        <p:spPr>
          <a:xfrm>
            <a:off x="10922924" y="2546889"/>
            <a:ext cx="1461636" cy="1049224"/>
          </a:xfrm>
          <a:prstGeom prst="rect">
            <a:avLst/>
          </a:prstGeom>
        </p:spPr>
      </p:pic>
      <p:pic>
        <p:nvPicPr>
          <p:cNvPr id="12" name="图片 11"/>
          <p:cNvPicPr>
            <a:picLocks noChangeAspect="1"/>
          </p:cNvPicPr>
          <p:nvPr/>
        </p:nvPicPr>
        <p:blipFill>
          <a:blip r:embed="rId5"/>
          <a:stretch>
            <a:fillRect/>
          </a:stretch>
        </p:blipFill>
        <p:spPr>
          <a:xfrm>
            <a:off x="9424199" y="5164183"/>
            <a:ext cx="880425" cy="730980"/>
          </a:xfrm>
          <a:prstGeom prst="rect">
            <a:avLst/>
          </a:prstGeom>
        </p:spPr>
      </p:pic>
      <p:pic>
        <p:nvPicPr>
          <p:cNvPr id="13" name="图片 12"/>
          <p:cNvPicPr>
            <a:picLocks noChangeAspect="1"/>
          </p:cNvPicPr>
          <p:nvPr/>
        </p:nvPicPr>
        <p:blipFill>
          <a:blip r:embed="rId6"/>
          <a:stretch>
            <a:fillRect/>
          </a:stretch>
        </p:blipFill>
        <p:spPr>
          <a:xfrm>
            <a:off x="-949" y="5101"/>
            <a:ext cx="1135405" cy="1362145"/>
          </a:xfrm>
          <a:prstGeom prst="rect">
            <a:avLst/>
          </a:prstGeom>
        </p:spPr>
      </p:pic>
      <p:pic>
        <p:nvPicPr>
          <p:cNvPr id="14" name="图片 13"/>
          <p:cNvPicPr>
            <a:picLocks noChangeAspect="1"/>
          </p:cNvPicPr>
          <p:nvPr/>
        </p:nvPicPr>
        <p:blipFill>
          <a:blip r:embed="rId7"/>
          <a:stretch>
            <a:fillRect/>
          </a:stretch>
        </p:blipFill>
        <p:spPr>
          <a:xfrm>
            <a:off x="7254509" y="3091337"/>
            <a:ext cx="1840092" cy="463671"/>
          </a:xfrm>
          <a:prstGeom prst="rect">
            <a:avLst/>
          </a:prstGeom>
        </p:spPr>
      </p:pic>
      <p:pic>
        <p:nvPicPr>
          <p:cNvPr id="15" name="图片 14"/>
          <p:cNvPicPr>
            <a:picLocks noChangeAspect="1"/>
          </p:cNvPicPr>
          <p:nvPr/>
        </p:nvPicPr>
        <p:blipFill>
          <a:blip r:embed="rId8"/>
          <a:stretch>
            <a:fillRect/>
          </a:stretch>
        </p:blipFill>
        <p:spPr>
          <a:xfrm>
            <a:off x="6919206" y="6002747"/>
            <a:ext cx="1409790" cy="1088786"/>
          </a:xfrm>
          <a:prstGeom prst="rect">
            <a:avLst/>
          </a:prstGeom>
        </p:spPr>
      </p:pic>
      <p:sp>
        <p:nvSpPr>
          <p:cNvPr id="16" name="等腰三角形 15"/>
          <p:cNvSpPr/>
          <p:nvPr/>
        </p:nvSpPr>
        <p:spPr>
          <a:xfrm rot="5400000">
            <a:off x="1495087"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2" name="等腰三角形 21"/>
          <p:cNvSpPr/>
          <p:nvPr/>
        </p:nvSpPr>
        <p:spPr>
          <a:xfrm rot="5400000">
            <a:off x="1821223"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5" name="文本框 24"/>
          <p:cNvSpPr txBox="1"/>
          <p:nvPr/>
        </p:nvSpPr>
        <p:spPr>
          <a:xfrm>
            <a:off x="1413754" y="2118313"/>
            <a:ext cx="4686928" cy="13119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000">
                <a:solidFill>
                  <a:srgbClr val="595959"/>
                </a:solidFill>
                <a:latin typeface="宋体"/>
                <a:ea typeface="思源黑体 CN Normal" panose="020b0400000000000000" pitchFamily="34" charset="-122"/>
                <a:sym typeface="宋体"/>
              </a:rPr>
              <a:t>PART  4</a:t>
            </a:r>
          </a:p>
        </p:txBody>
      </p:sp>
      <p:sp>
        <p:nvSpPr>
          <p:cNvPr id="26" name="文本框 25"/>
          <p:cNvSpPr txBox="1"/>
          <p:nvPr/>
        </p:nvSpPr>
        <p:spPr>
          <a:xfrm>
            <a:off x="1393434" y="3303598"/>
            <a:ext cx="6344676" cy="1495146"/>
          </a:xfrm>
          <a:prstGeom prst="rect">
            <a:avLst/>
          </a:prstGeom>
          <a:noFill/>
        </p:spPr>
        <p:txBody>
          <a:bodyPr wrap="square" rtlCol="0" anchor="ctr">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6000" b="1">
                <a:solidFill>
                  <a:srgbClr val="595959"/>
                </a:solidFill>
                <a:latin typeface="宋体"/>
                <a:ea typeface="思源黑体 CN Normal" panose="020b0400000000000000" pitchFamily="34" charset="-122"/>
                <a:sym typeface="宋体"/>
              </a:rPr>
              <a:t>1. 篡改印章鉴定：判断某个印章是否被篡改、更换或制作了伪造的印章</a:t>
            </a:r>
          </a:p>
        </p:txBody>
      </p:sp>
    </p:spTree>
    <p:extLst>
      <p:ext uri="{BB962C8B-B14F-4D97-AF65-F5344CB8AC3E}">
        <p14:creationId xmlns:p14="http://schemas.microsoft.com/office/powerpoint/2010/main" val="424749504"/>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8328996" y="545244"/>
            <a:ext cx="2190406" cy="1332285"/>
          </a:xfrm>
          <a:prstGeom prst="rect">
            <a:avLst/>
          </a:prstGeom>
        </p:spPr>
      </p:pic>
      <p:pic>
        <p:nvPicPr>
          <p:cNvPr id="10" name="图片 9"/>
          <p:cNvPicPr>
            <a:picLocks noChangeAspect="1"/>
          </p:cNvPicPr>
          <p:nvPr/>
        </p:nvPicPr>
        <p:blipFill>
          <a:blip r:embed="rId3"/>
          <a:stretch>
            <a:fillRect/>
          </a:stretch>
        </p:blipFill>
        <p:spPr>
          <a:xfrm>
            <a:off x="10922924" y="5717803"/>
            <a:ext cx="1269076" cy="1140197"/>
          </a:xfrm>
          <a:prstGeom prst="rect">
            <a:avLst/>
          </a:prstGeom>
        </p:spPr>
      </p:pic>
      <p:pic>
        <p:nvPicPr>
          <p:cNvPr id="11" name="图片 10"/>
          <p:cNvPicPr>
            <a:picLocks noChangeAspect="1"/>
          </p:cNvPicPr>
          <p:nvPr/>
        </p:nvPicPr>
        <p:blipFill>
          <a:blip r:embed="rId4"/>
          <a:stretch>
            <a:fillRect/>
          </a:stretch>
        </p:blipFill>
        <p:spPr>
          <a:xfrm>
            <a:off x="10922924" y="2546889"/>
            <a:ext cx="1461636" cy="1049224"/>
          </a:xfrm>
          <a:prstGeom prst="rect">
            <a:avLst/>
          </a:prstGeom>
        </p:spPr>
      </p:pic>
      <p:pic>
        <p:nvPicPr>
          <p:cNvPr id="12" name="图片 11"/>
          <p:cNvPicPr>
            <a:picLocks noChangeAspect="1"/>
          </p:cNvPicPr>
          <p:nvPr/>
        </p:nvPicPr>
        <p:blipFill>
          <a:blip r:embed="rId5"/>
          <a:stretch>
            <a:fillRect/>
          </a:stretch>
        </p:blipFill>
        <p:spPr>
          <a:xfrm>
            <a:off x="9424199" y="5164183"/>
            <a:ext cx="880425" cy="730980"/>
          </a:xfrm>
          <a:prstGeom prst="rect">
            <a:avLst/>
          </a:prstGeom>
        </p:spPr>
      </p:pic>
      <p:pic>
        <p:nvPicPr>
          <p:cNvPr id="13" name="图片 12"/>
          <p:cNvPicPr>
            <a:picLocks noChangeAspect="1"/>
          </p:cNvPicPr>
          <p:nvPr/>
        </p:nvPicPr>
        <p:blipFill>
          <a:blip r:embed="rId6"/>
          <a:stretch>
            <a:fillRect/>
          </a:stretch>
        </p:blipFill>
        <p:spPr>
          <a:xfrm>
            <a:off x="-949" y="5101"/>
            <a:ext cx="1135405" cy="1362145"/>
          </a:xfrm>
          <a:prstGeom prst="rect">
            <a:avLst/>
          </a:prstGeom>
        </p:spPr>
      </p:pic>
      <p:pic>
        <p:nvPicPr>
          <p:cNvPr id="14" name="图片 13"/>
          <p:cNvPicPr>
            <a:picLocks noChangeAspect="1"/>
          </p:cNvPicPr>
          <p:nvPr/>
        </p:nvPicPr>
        <p:blipFill>
          <a:blip r:embed="rId7"/>
          <a:stretch>
            <a:fillRect/>
          </a:stretch>
        </p:blipFill>
        <p:spPr>
          <a:xfrm>
            <a:off x="7254509" y="3091337"/>
            <a:ext cx="1840092" cy="463671"/>
          </a:xfrm>
          <a:prstGeom prst="rect">
            <a:avLst/>
          </a:prstGeom>
        </p:spPr>
      </p:pic>
      <p:pic>
        <p:nvPicPr>
          <p:cNvPr id="15" name="图片 14"/>
          <p:cNvPicPr>
            <a:picLocks noChangeAspect="1"/>
          </p:cNvPicPr>
          <p:nvPr/>
        </p:nvPicPr>
        <p:blipFill>
          <a:blip r:embed="rId8"/>
          <a:stretch>
            <a:fillRect/>
          </a:stretch>
        </p:blipFill>
        <p:spPr>
          <a:xfrm>
            <a:off x="6919206" y="6002747"/>
            <a:ext cx="1409790" cy="1088786"/>
          </a:xfrm>
          <a:prstGeom prst="rect">
            <a:avLst/>
          </a:prstGeom>
        </p:spPr>
      </p:pic>
      <p:sp>
        <p:nvSpPr>
          <p:cNvPr id="16" name="等腰三角形 15"/>
          <p:cNvSpPr/>
          <p:nvPr/>
        </p:nvSpPr>
        <p:spPr>
          <a:xfrm rot="5400000">
            <a:off x="1495087"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2" name="等腰三角形 21"/>
          <p:cNvSpPr/>
          <p:nvPr/>
        </p:nvSpPr>
        <p:spPr>
          <a:xfrm rot="5400000">
            <a:off x="1821223"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5" name="文本框 24"/>
          <p:cNvSpPr txBox="1"/>
          <p:nvPr/>
        </p:nvSpPr>
        <p:spPr>
          <a:xfrm>
            <a:off x="1413754" y="2118313"/>
            <a:ext cx="4686928" cy="13119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000">
                <a:solidFill>
                  <a:srgbClr val="595959"/>
                </a:solidFill>
                <a:latin typeface="宋体"/>
                <a:ea typeface="思源黑体 CN Normal" panose="020b0400000000000000" pitchFamily="34" charset="-122"/>
                <a:sym typeface="宋体"/>
              </a:rPr>
              <a:t>PART  5</a:t>
            </a:r>
          </a:p>
        </p:txBody>
      </p:sp>
      <p:sp>
        <p:nvSpPr>
          <p:cNvPr id="26" name="文本框 25"/>
          <p:cNvSpPr txBox="1"/>
          <p:nvPr/>
        </p:nvSpPr>
        <p:spPr>
          <a:xfrm>
            <a:off x="1393434" y="3303598"/>
            <a:ext cx="6344676" cy="1495146"/>
          </a:xfrm>
          <a:prstGeom prst="rect">
            <a:avLst/>
          </a:prstGeom>
          <a:noFill/>
        </p:spPr>
        <p:txBody>
          <a:bodyPr wrap="square" rtlCol="0" anchor="ctr">
            <a:normAutofit fontScale="575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6000" b="1">
                <a:solidFill>
                  <a:srgbClr val="595959"/>
                </a:solidFill>
                <a:latin typeface="宋体"/>
                <a:ea typeface="思源黑体 CN Normal" panose="020b0400000000000000" pitchFamily="34" charset="-122"/>
                <a:sym typeface="宋体"/>
              </a:rPr>
              <a:t>2. 确认合同真实性：比对印章的印文和图案，确定合同是否经过合法授权并以正确的印章盖章</a:t>
            </a:r>
          </a:p>
        </p:txBody>
      </p:sp>
    </p:spTree>
    <p:extLst>
      <p:ext uri="{BB962C8B-B14F-4D97-AF65-F5344CB8AC3E}">
        <p14:creationId xmlns:p14="http://schemas.microsoft.com/office/powerpoint/2010/main" val="424749504"/>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p:cNvPicPr>
            <a:picLocks noChangeAspect="1"/>
          </p:cNvPicPr>
          <p:nvPr/>
        </p:nvPicPr>
        <p:blipFill>
          <a:blip r:embed="rId2"/>
          <a:stretch>
            <a:fillRect/>
          </a:stretch>
        </p:blipFill>
        <p:spPr>
          <a:xfrm>
            <a:off x="8328996" y="545244"/>
            <a:ext cx="2190406" cy="1332285"/>
          </a:xfrm>
          <a:prstGeom prst="rect">
            <a:avLst/>
          </a:prstGeom>
        </p:spPr>
      </p:pic>
      <p:pic>
        <p:nvPicPr>
          <p:cNvPr id="10" name="图片 9"/>
          <p:cNvPicPr>
            <a:picLocks noChangeAspect="1"/>
          </p:cNvPicPr>
          <p:nvPr/>
        </p:nvPicPr>
        <p:blipFill>
          <a:blip r:embed="rId3"/>
          <a:stretch>
            <a:fillRect/>
          </a:stretch>
        </p:blipFill>
        <p:spPr>
          <a:xfrm>
            <a:off x="10922924" y="5717803"/>
            <a:ext cx="1269076" cy="1140197"/>
          </a:xfrm>
          <a:prstGeom prst="rect">
            <a:avLst/>
          </a:prstGeom>
        </p:spPr>
      </p:pic>
      <p:pic>
        <p:nvPicPr>
          <p:cNvPr id="11" name="图片 10"/>
          <p:cNvPicPr>
            <a:picLocks noChangeAspect="1"/>
          </p:cNvPicPr>
          <p:nvPr/>
        </p:nvPicPr>
        <p:blipFill>
          <a:blip r:embed="rId4"/>
          <a:stretch>
            <a:fillRect/>
          </a:stretch>
        </p:blipFill>
        <p:spPr>
          <a:xfrm>
            <a:off x="10922924" y="2546889"/>
            <a:ext cx="1461636" cy="1049224"/>
          </a:xfrm>
          <a:prstGeom prst="rect">
            <a:avLst/>
          </a:prstGeom>
        </p:spPr>
      </p:pic>
      <p:pic>
        <p:nvPicPr>
          <p:cNvPr id="12" name="图片 11"/>
          <p:cNvPicPr>
            <a:picLocks noChangeAspect="1"/>
          </p:cNvPicPr>
          <p:nvPr/>
        </p:nvPicPr>
        <p:blipFill>
          <a:blip r:embed="rId5"/>
          <a:stretch>
            <a:fillRect/>
          </a:stretch>
        </p:blipFill>
        <p:spPr>
          <a:xfrm>
            <a:off x="9424199" y="5164183"/>
            <a:ext cx="880425" cy="730980"/>
          </a:xfrm>
          <a:prstGeom prst="rect">
            <a:avLst/>
          </a:prstGeom>
        </p:spPr>
      </p:pic>
      <p:pic>
        <p:nvPicPr>
          <p:cNvPr id="13" name="图片 12"/>
          <p:cNvPicPr>
            <a:picLocks noChangeAspect="1"/>
          </p:cNvPicPr>
          <p:nvPr/>
        </p:nvPicPr>
        <p:blipFill>
          <a:blip r:embed="rId6"/>
          <a:stretch>
            <a:fillRect/>
          </a:stretch>
        </p:blipFill>
        <p:spPr>
          <a:xfrm>
            <a:off x="-949" y="5101"/>
            <a:ext cx="1135405" cy="1362145"/>
          </a:xfrm>
          <a:prstGeom prst="rect">
            <a:avLst/>
          </a:prstGeom>
        </p:spPr>
      </p:pic>
      <p:pic>
        <p:nvPicPr>
          <p:cNvPr id="14" name="图片 13"/>
          <p:cNvPicPr>
            <a:picLocks noChangeAspect="1"/>
          </p:cNvPicPr>
          <p:nvPr/>
        </p:nvPicPr>
        <p:blipFill>
          <a:blip r:embed="rId7"/>
          <a:stretch>
            <a:fillRect/>
          </a:stretch>
        </p:blipFill>
        <p:spPr>
          <a:xfrm>
            <a:off x="7254509" y="3091337"/>
            <a:ext cx="1840092" cy="463671"/>
          </a:xfrm>
          <a:prstGeom prst="rect">
            <a:avLst/>
          </a:prstGeom>
        </p:spPr>
      </p:pic>
      <p:pic>
        <p:nvPicPr>
          <p:cNvPr id="15" name="图片 14"/>
          <p:cNvPicPr>
            <a:picLocks noChangeAspect="1"/>
          </p:cNvPicPr>
          <p:nvPr/>
        </p:nvPicPr>
        <p:blipFill>
          <a:blip r:embed="rId8"/>
          <a:stretch>
            <a:fillRect/>
          </a:stretch>
        </p:blipFill>
        <p:spPr>
          <a:xfrm>
            <a:off x="6919206" y="6002747"/>
            <a:ext cx="1409790" cy="1088786"/>
          </a:xfrm>
          <a:prstGeom prst="rect">
            <a:avLst/>
          </a:prstGeom>
        </p:spPr>
      </p:pic>
      <p:sp>
        <p:nvSpPr>
          <p:cNvPr id="16" name="等腰三角形 15"/>
          <p:cNvSpPr/>
          <p:nvPr/>
        </p:nvSpPr>
        <p:spPr>
          <a:xfrm rot="5400000">
            <a:off x="1495087"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2" name="等腰三角形 21"/>
          <p:cNvSpPr/>
          <p:nvPr/>
        </p:nvSpPr>
        <p:spPr>
          <a:xfrm rot="5400000">
            <a:off x="1821223" y="4927245"/>
            <a:ext cx="254489" cy="219387"/>
          </a:xfrm>
          <a:prstGeom prst="triangl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1pPr>
            <a:lvl2pPr marL="457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2pPr>
            <a:lvl3pPr marL="914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3pPr>
            <a:lvl4pPr marL="1371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4pPr>
            <a:lvl5pPr marL="18288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5pPr>
            <a:lvl6pPr marL="22860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6pPr>
            <a:lvl7pPr marL="27432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7pPr>
            <a:lvl8pPr marL="32004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8pPr>
            <a:lvl9pPr marL="3657600" marR="0" indent="0" algn="l" defTabSz="9144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等线" panose="020f0502020204030204"/>
                <a:ea typeface="Arial"/>
                <a:cs typeface="+mn-cs"/>
              </a:defRPr>
            </a:lvl9pPr>
          </a:lstStyle>
          <a:p>
            <a:endParaRPr/>
          </a:p>
        </p:txBody>
      </p:sp>
      <p:sp>
        <p:nvSpPr>
          <p:cNvPr id="25" name="文本框 24"/>
          <p:cNvSpPr txBox="1"/>
          <p:nvPr/>
        </p:nvSpPr>
        <p:spPr>
          <a:xfrm>
            <a:off x="1413754" y="2118313"/>
            <a:ext cx="4686928" cy="13119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000">
                <a:solidFill>
                  <a:srgbClr val="595959"/>
                </a:solidFill>
                <a:latin typeface="宋体"/>
                <a:ea typeface="思源黑体 CN Normal" panose="020b0400000000000000" pitchFamily="34" charset="-122"/>
                <a:sym typeface="宋体"/>
              </a:rPr>
              <a:t>PART  6</a:t>
            </a:r>
          </a:p>
        </p:txBody>
      </p:sp>
      <p:sp>
        <p:nvSpPr>
          <p:cNvPr id="26" name="文本框 25"/>
          <p:cNvSpPr txBox="1"/>
          <p:nvPr/>
        </p:nvSpPr>
        <p:spPr>
          <a:xfrm>
            <a:off x="1393434" y="3303598"/>
            <a:ext cx="6344676" cy="1495146"/>
          </a:xfrm>
          <a:prstGeom prst="rect">
            <a:avLst/>
          </a:prstGeom>
          <a:noFill/>
        </p:spPr>
        <p:txBody>
          <a:bodyPr wrap="square" rtlCol="0" anchor="ctr">
            <a:normAutofit fontScale="5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6000" b="1">
                <a:solidFill>
                  <a:srgbClr val="595959"/>
                </a:solidFill>
                <a:latin typeface="宋体"/>
                <a:ea typeface="思源黑体 CN Normal" panose="020b0400000000000000" pitchFamily="34" charset="-122"/>
                <a:sym typeface="宋体"/>
              </a:rPr>
              <a:t>3. 假冒身份检测：通过对身份证、护照等证件上的印章进行鉴定，判断是否存在假冒身份的情况</a:t>
            </a:r>
          </a:p>
        </p:txBody>
      </p:sp>
    </p:spTree>
    <p:extLst>
      <p:ext uri="{BB962C8B-B14F-4D97-AF65-F5344CB8AC3E}">
        <p14:creationId xmlns:p14="http://schemas.microsoft.com/office/powerpoint/2010/main" val="424749504"/>
      </p:ext>
    </p:extLst>
  </p:cSld>
  <p:clrMapOvr>
    <a:masterClrMapping/>
  </p:clrMapOvr>
  <mc:AlternateContent>
    <mc:Choice xmlns:p14="http://schemas.microsoft.com/office/powerpoint/2010/main" Requires="p14">
      <p:transition spd="slow" advTm="7200000" p14:dur="7200000">
        <p:fade/>
      </p:transition>
    </mc:Choice>
    <mc:Fallback>
      <p:transition spd="slow" advTm="7200000">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https://d.book118.com/496055101050010101</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Arial"/>
        <a:cs typeface="Arial"/>
        <a:font script="Uigh" typeface="Microsoft Uighur"/>
        <a:font script="Beng" typeface="Vrinda"/>
        <a:font script="Thai" typeface="Angsana New"/>
        <a:font script="Syre" typeface="Estrangelo Edessa"/>
        <a:font script="Syrj" typeface="Estrangelo Edessa"/>
        <a:font script="Mlym" typeface="Kartika"/>
        <a:font script="Nkoo" typeface="Ebrima"/>
        <a:font script="Yiii" typeface="Microsoft Yi Baiti"/>
        <a:font script="Cher" typeface="Plantagenet Cherokee"/>
        <a:font script="Geor" typeface="Sylfaen"/>
        <a:font script="Guru" typeface="Raavi"/>
        <a:font script="Gujr" typeface="Shruti"/>
        <a:font script="Viet" typeface="Times New Roman"/>
        <a:font script="Tale" typeface="Microsoft Tai Le"/>
        <a:font script="Arab" typeface="Times New Roman"/>
        <a:font script="Hebr" typeface="Times New Roman"/>
        <a:font script="Bopo" typeface="Microsoft JhengHei"/>
        <a:font script="Thaa" typeface="MV Boli"/>
        <a:font script="Telu" typeface="Gautami"/>
        <a:font script="Ethi" typeface="Nyala"/>
        <a:font script="Lisu" typeface="Segoe UI"/>
        <a:font script="Jpan" typeface="游ゴシック Light"/>
        <a:font script="Talu" typeface="Microsoft New Tai Lue"/>
        <a:font script="Syrn" typeface="Estrangelo Edessa"/>
        <a:font script="Sinh" typeface="Iskoola Pota"/>
        <a:font script="Sora" typeface="Nirmala UI"/>
        <a:font script="Deva" typeface="Mangal"/>
        <a:font script="Knda" typeface="Tunga"/>
        <a:font script="Orya" typeface="Kalinga"/>
        <a:font script="Khmr" typeface="MoolBoran"/>
        <a:font script="Mymr" typeface="Myanmar Text"/>
        <a:font script="Olck" typeface="Nirmala UI"/>
        <a:font script="Bugi" typeface="Leelawadee UI"/>
        <a:font script="Java" typeface="Javanese Text"/>
        <a:font script="Taml" typeface="Latha"/>
        <a:font script="Laoo" typeface="DokChampa"/>
        <a:font script="Tfng" typeface="Ebrima"/>
        <a:font script="Mong" typeface="Mongolian Baiti"/>
        <a:font script="Hans" typeface="等线 Light"/>
        <a:font script="Phag" typeface="Phagspa"/>
        <a:font script="Armn" typeface="Arial"/>
        <a:font script="Osma" typeface="Ebrima"/>
        <a:font script="Hant" typeface="新細明體"/>
        <a:font script="Tibt" typeface="Microsoft Himalaya"/>
        <a:font script="Cans" typeface="Euphemia"/>
        <a:font script="Hang" typeface="맑은 고딕"/>
        <a:font script="Syrc" typeface="Estrangelo Edessa"/>
      </a:majorFont>
      <a:minorFont>
        <a:latin typeface="等线" panose="020f0502020204030204"/>
        <a:ea typeface="Arial"/>
        <a:cs typeface="Arial"/>
        <a:font script="Uigh" typeface="Microsoft Uighur"/>
        <a:font script="Beng" typeface="Vrinda"/>
        <a:font script="Thai" typeface="Cordia New"/>
        <a:font script="Syre" typeface="Estrangelo Edessa"/>
        <a:font script="Syrj" typeface="Estrangelo Edessa"/>
        <a:font script="Mlym" typeface="Kartika"/>
        <a:font script="Nkoo" typeface="Ebrima"/>
        <a:font script="Yiii" typeface="Microsoft Yi Baiti"/>
        <a:font script="Cher" typeface="Plantagenet Cherokee"/>
        <a:font script="Geor" typeface="Sylfaen"/>
        <a:font script="Guru" typeface="Raavi"/>
        <a:font script="Gujr" typeface="Shruti"/>
        <a:font script="Viet" typeface="Arial"/>
        <a:font script="Tale" typeface="Microsoft Tai Le"/>
        <a:font script="Arab" typeface="Arial"/>
        <a:font script="Hebr" typeface="Arial"/>
        <a:font script="Bopo" typeface="Microsoft JhengHei"/>
        <a:font script="Thaa" typeface="MV Boli"/>
        <a:font script="Telu" typeface="Gautami"/>
        <a:font script="Ethi" typeface="Nyala"/>
        <a:font script="Lisu" typeface="Segoe UI"/>
        <a:font script="Jpan" typeface="游ゴシック"/>
        <a:font script="Talu" typeface="Microsoft New Tai Lue"/>
        <a:font script="Syrn" typeface="Estrangelo Edessa"/>
        <a:font script="Sinh" typeface="Iskoola Pota"/>
        <a:font script="Sora" typeface="Nirmala UI"/>
        <a:font script="Deva" typeface="Mangal"/>
        <a:font script="Knda" typeface="Tunga"/>
        <a:font script="Orya" typeface="Kalinga"/>
        <a:font script="Khmr" typeface="DaunPenh"/>
        <a:font script="Mymr" typeface="Myanmar Text"/>
        <a:font script="Olck" typeface="Nirmala UI"/>
        <a:font script="Bugi" typeface="Leelawadee UI"/>
        <a:font script="Java" typeface="Javanese Text"/>
        <a:font script="Taml" typeface="Latha"/>
        <a:font script="Laoo" typeface="DokChampa"/>
        <a:font script="Tfng" typeface="Ebrima"/>
        <a:font script="Mong" typeface="Mongolian Baiti"/>
        <a:font script="Hans" typeface="等线"/>
        <a:font script="Phag" typeface="Phagspa"/>
        <a:font script="Armn" typeface="Arial"/>
        <a:font script="Osma" typeface="Ebrima"/>
        <a:font script="Hant" typeface="新細明體"/>
        <a:font script="Tibt" typeface="Microsoft Himalaya"/>
        <a:font script="Cans" typeface="Euphemia"/>
        <a:font script="Hang" typeface="맑은 고딕"/>
        <a:font script="Syrc" typeface="Estrangelo Edess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等线 Light</vt:lpstr>
      <vt:lpstr>等线</vt:lpstr>
      <vt:lpstr>宋体</vt:lpstr>
      <vt:lpstr>思源黑体 CN Normal</vt:lpstr>
      <vt:lpstr>微软雅黑</vt:lpstr>
      <vt:lpstr>思源黑体 1</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2024-09-25T16:42:30.206</cp:lastPrinted>
  <dcterms:created xsi:type="dcterms:W3CDTF">2024-09-25T08:42:30Z</dcterms:created>
  <dcterms:modified xsi:type="dcterms:W3CDTF">2024-09-25T08:42:33Z</dcterms:modified>
</cp:coreProperties>
</file>