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8F58493-112E-4C3D-9974-E2BEE843FD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7454DD-AA76-45A5-9BBC-B3828D32D7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D1A996E-90AB-47C4-A6B1-2F5C339C23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97E2E8A-1DCC-4E8E-A3AC-C0DADF7044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85D3F6D-CA73-4202-9D7A-B9BDC85A740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0C1D50A-EFC8-4ABA-AE9F-4A8E6BBA2C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F305FC1-ACD4-4E51-9976-D780D531C87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220B74F-EC9A-4AD1-A90A-F048B3161C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5B0A7FD-9CA8-489D-9EDC-3BA85AAF1CD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CBAADD-3A84-43A9-855B-1AAC0D2A14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A709D8-D94F-4717-8F7F-BFAA451DE7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6055151223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1330368" y="1042578"/>
            <a:ext cx="8896350" cy="22860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00" b="1">
                <a:solidFill>
                  <a:srgbClr val="FFFFFF">
                    <a:alpha val="100000"/>
                  </a:srgbClr>
                </a:solidFill>
                <a:latin typeface="Microsoft Yahei"/>
                <a:ea typeface="Microsoft Yahei"/>
                <a:cs typeface="Microsoft Yahei"/>
              </a:rPr>
              <a:t>私募资本市场的作用、风险与诈骗防范</a:t>
            </a:r>
          </a:p>
        </p:txBody>
      </p:sp>
      <p:sp>
        <p:nvSpPr>
          <p:cNvPr id="3" name="TextBox 3"/>
          <p:cNvSpPr txBox="1"/>
          <p:nvPr/>
        </p:nvSpPr>
        <p:spPr>
          <a:xfrm>
            <a:off x="1311318" y="3800194"/>
            <a:ext cx="2581275"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alpha val="100000"/>
                  </a:srgbClr>
                </a:solidFill>
                <a:latin typeface="Microsoft Yahei"/>
                <a:ea typeface="Microsoft Yahei"/>
                <a:cs typeface="Microsoft Yahei"/>
              </a:rPr>
              <a:t>汇报人：XX</a:t>
            </a:r>
          </a:p>
        </p:txBody>
      </p:sp>
      <p:sp>
        <p:nvSpPr>
          <p:cNvPr id="4" name="TextBox 4"/>
          <p:cNvSpPr txBox="1"/>
          <p:nvPr/>
        </p:nvSpPr>
        <p:spPr>
          <a:xfrm>
            <a:off x="3995032" y="3800194"/>
            <a:ext cx="3802596"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alpha val="100000"/>
                  </a:srgbClr>
                </a:solidFill>
                <a:latin typeface="Microsoft Yahei"/>
                <a:ea typeface="Microsoft Yahei"/>
                <a:cs typeface="Microsoft Yahei"/>
              </a:rPr>
              <a:t>2023-12-29</a:t>
            </a:r>
          </a:p>
        </p:txBody>
      </p:sp>
      <p:sp>
        <p:nvSpPr>
          <p:cNvPr id="5" name="TextBox 5"/>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alpha val="100000"/>
                  </a:srgbClr>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私募资本市场概述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私募资本市场的作用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私募资本市场的风险</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私募资本市场的诈骗防范</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私募资本市场的未来展望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私募资本市场概述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私募资本市场定义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私募资本市场是指通过非公开方式向少数投资者出售证券进行融资的市场。它与公开市场相对应，具有不公开、不透明、高风险高收益等特点。</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私募资本市场的特点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私募资本市场的主要特点包括投资者门槛高、信息披露不充分、交易不公开、投资期限长、流动性差等。这些特点使得私募资本市场具有较高的风险性，但同时也为投资者提供了获取高额收益的机会。</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2594" r="225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促进企业融资</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私募资本市场为企业提供了一种灵活的融资方式，特别是对于初创期和成长期的企业，私募融资可以帮助它们获得发展所需的资金，推动企业的快速成长。</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优化资源配置</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私募资本市场通过投资者的选择和市场的竞争机制，将资金配置到具有发展潜力和创新能力的企业和项目中，促进了资源的优化配置和经济的可持续发展。</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丰富投资渠道</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私募资本市场为投资者提供了多元化的投资渠道，使得投资者可以根据自身的风险承受能力和投资目标选择适合的投资产品，实现了投资的个性化和多样化。</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私募资本市场的重要性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起源与发展</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私募资本市场的起源可以追溯到20世纪初的美国，当时一些富有的家庭和个人通过律师和会计师等中介机构向企业提供私人贷款。随着经济的发展和金融市场的创新，私募资本市场逐渐发展壮大，成为全球金融市场的重要组成部分。</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成熟与规范</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20世纪80年代以来，随着全球经济的一体化和金融市场的自由化，私募资本市场进入了成熟和规范的发展阶段。各国政府和国际组织加强了对私募资本市场的监管和规范，推动了市场的健康发展和投资者的保护。</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创新与变革</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近年来，随着科技的不断进步和互联网的普及，私募资本市场正在经历一场创新与变革。区块链技术、人工智能等新兴科技的应用正在改变私募资本市场的运作方式和投资模式，为市场带来了更多的机遇和挑战。</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私募资本市场的发展历程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私募资本市场的作用</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私募资本为企业提供了除银行贷款和公开发行股票之外的融资方式，满足了不同企业的融资需求。</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多元化的融资方式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降低融资成本</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125" r="121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灵活的融资条件</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相较于公开发行股票或债券，私募融资通常具有更低的成本，减轻了企业的财务负担。</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私募融资的条件较为灵活，可以根据企业的实际情况和需求进行定制，有利于企业更好地利用资金。</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为企业提供融资渠道</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667" r="14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私募资本可以为企业并购或重组提供所需的资金支持，推动企业实现规模扩张和战略转型。</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提供资金支持</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通过并购或重组，企业可以优化自身的业务结构、管理结构和资本结构，提高企业的整体竞争力。</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优化企业结构</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私募资本在并购或重组过程中，可以协助企业实现资源、技术、市场等方面的协同效应，提升企业的价值。</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实现协同效应</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促进企业并购与重组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私募资本为初创企业提供了重要的资金支持，帮助这些企业度过初创期的困难，实现快速发展。</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750" r="1675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支持初创企业</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私募资本倾向于投资具有技术创新和市场竞争力的企业，从而推动了整个社会的科技创新进步。</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鼓励技术创新</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私募资本在支持创新创业的过程中，有助于培育和壮大新兴产业，促进经济结构的转型升级。</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培育新兴产业</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推动创新创业发展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3667" r="13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促进经济可持续发展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私募资本市场在优化资源配置的过程中，有助于推动经济的可持续发展和社会福利的提升。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引导资金流向</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私募资本市场通过价格机制和投资者的选择，引导资金流向具有发展潜力和社会效益的企业和项目。</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提高资金使用效率</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私募资本在投资过程中会对企业进行严格的尽职调查和风险评估，确保资金能够得到有效利用。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优化社会资源配置</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私募资本市场的风险</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27" b="262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市场风险</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价格波动风险</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私募资本市场受宏观经济、政策等多种因素影响，资产价格可能出现大幅波动。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流动性风险</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私募资本市场相对缺乏流动性，投资者在需要资金时可能难以迅速变现。</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市场操纵风险</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由于私募资本市场透明度较低，存在市场操纵的可能性。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https://d.book118.com/496055151223010034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2024-09-04T08:39:41.130</cp:lastPrinted>
  <dcterms:created xsi:type="dcterms:W3CDTF">2024-09-04T00:39:41Z</dcterms:created>
  <dcterms:modified xsi:type="dcterms:W3CDTF">2024-09-04T00:39:43Z</dcterms:modified>
</cp:coreProperties>
</file>