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ABB79-8963-4534-A08B-F4ABBD454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568E4-7875-45C4-BDC2-5499F6394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5F8CE-930C-4A5B-AA16-ED75160AB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05620-827C-4888-B7C4-AD0DBE346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8A54A4-5062-49BB-9E14-694BC9DC3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C3202F-1A99-4176-AFDE-62038712F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BE9445-EF01-4084-8EC0-880EF5479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64264-671C-4C53-9F19-832956B35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130E8-9526-4279-A133-4668A2EC3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7DAF7-B252-45B8-9548-184743888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F5F8B-E928-440F-88B5-D9FE2DE2A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0022303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护理评估量表及注意事项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护理评估量表概述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护理评估量表内容解析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护理评估量表使用注意事项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常见护理评估量表介绍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护理评估量表在临床实践中的应用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护理评估量表概述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护理评估量表是一种系统化、标准化的评估工具，用于收集、整理和记录患者的健康信息，以便为制定护理计划和评价护理效果提供依据。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通过护理评估量表，护士可以全面了解患者的生理、心理、社会及环境等多方面的健康状况，为制定个性化、科学化的护理计划提供重要参考。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护理评估量表适用于各类医疗机构，包括医院、诊所、养老院等，以及家庭护理和社区护理等场景。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使用对象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护理评估量表的主要使用对象为注册护士、实习护士以及其他从事护理工作的人员。此外，医生、康复治疗师等医疗团队成员也可以参考护理评估量表的结果，为患者提供更全面的诊疗服务。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适用范围及使用对象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内容和目的的不同，护理评估量表可分为综合评估量表、专科评估量表、症状评估量表等。其中，综合评估量表涵盖多个领域，如生理、心理、社会等；专科评估量表针对某一特定疾病或症状进行深入评估；症状评估量表则关注患者的具体症状表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量表具有标准化、客观性、可重复性和可比较性等特点。通过量化的评分方式，可以直观地展示患者的健康状况，便于护士和医生进行快速准确的判断和决策。同时，护理评估量表还可以帮助护士及时发现患者的潜在问题，为预防并发症和改善患者生活质量提供有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护理评估量表内容解析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包括体温、脉搏、呼吸频率和血压的测量和记录。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741" r="974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评估患者的身高、体重、BMI指数以及饮食习惯。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观察和记录患者的排尿、排便情况，以评估其排泄功能是否正常。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排泄功能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生理指标评估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评估患者的意识状态、定向力、注意力、记忆力等。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观察患者的表情、语气、行为等，以了解其情绪状态，如焦虑、抑郁等。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了解患者的家庭背景、社交圈子以及获得的社会支持情况。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心理社会因素评估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评估患者的日常活动能力，如行走、上下楼梯等。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评估患者的语言表达能力及听力理解能力。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自理能力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了解患者在饮食、穿衣、洗漱等方面的自理能力。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功能性能力评估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使用疼痛评估工具，如视觉模拟评分法（VAS）或数字评分法（NRS），对患者的疼痛程度进行量化评估。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舒适感受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了解患者在环境、温度、湿度等方面的舒适感受，以及是否有瘙痒、麻木等不适感觉。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询问患者的睡眠情况，包括入睡时间、睡眠时长、睡眠质量等，以评估其睡眠是否受到疼痛或不适的影响。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疼痛与舒适度评估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护理评估量表使用注意事项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考虑量表的信度和效度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选择经过验证且信度和效度较高的量表，以确保评估结果的准确性和可靠性。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了解量表的适用范围和使用方法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在使用量表前，应仔细阅读量表说明，了解量表的适用范围、使用方法及注意事项。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根据评估目的和对象选择量表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不同的护理评估量表适用于不同的评估目的和对象，如疼痛评估、生活质量评估等，应根据实际需求选择合适的量表。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选择合适量表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确保评估准确性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在评估过程中，应关注患者的情绪变化，及时给予安慰和支持，确保评估的顺利进行。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关注患者情绪变化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在评估过程中，应遵循量表的使用规范，确保评估结果的客观性和准确性。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严格按照量表要求进行评估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评估环境应保持安静、舒适，避免干扰因素对评估结果的影响。同时，应选择合适的评估时间，避免患者处于疲劳、紧张等状态下进行评估。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注意评估环境和时间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考虑患者的年龄、性别、文化背景等因素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不同年龄段、性别和文化背景的患者对护理评估的理解和反应可能存在差异，应充分考虑这些因素对评估结果的影响。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尊重患者的隐私和自主权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在评估过程中，应尊重患者的隐私和自主权，保护患者的合法权益。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关注患者的特殊需求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对于有特殊需求的患者，如残疾人、老年人等，应采取相应的措施以满足他们的特殊需求，确保评估的公正性和准确性。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关注患者个体差异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https://d.book118.com/496100223034010044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2024-09-12T11:14:04.709</cp:lastPrinted>
  <dcterms:created xsi:type="dcterms:W3CDTF">2024-09-12T03:14:04Z</dcterms:created>
  <dcterms:modified xsi:type="dcterms:W3CDTF">2024-09-12T03:14:06Z</dcterms:modified>
</cp:coreProperties>
</file>