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91CF71-4CD8-47BE-82BA-0FD37402B5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B2E01E-B325-4FBD-B732-7CED43B8F8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E9768F-3017-443F-97DA-68D7AB687D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7EDA1B-82DD-4E68-B1D8-C42BE09FC0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4A2AD2E-3E51-442C-9136-D45D0A3957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6A67F74-8A66-49FF-84C9-C964E9D49C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53189CE-7FC5-4850-9F23-04DA44B377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24D9F8-5733-4A12-A8E7-3387CBCA1A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6179D3-D908-4D2B-A5CD-3D4994DEF0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5FA179-B5F8-4E8C-8411-D0ACC062D7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CBEDC1-A19A-4198-9496-D530C00E80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6101013051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128185" y="966907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职业生涯发展条件6能力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00086" y="4308288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1900086" y="511346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238974" y="1001061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238974" y="1860445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175388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自我管理能力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团队协作能力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创新能力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学习能力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解决问题能力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职业规划与执行能力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91113" y="1349255"/>
            <a:ext cx="1102900" cy="11029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846826" y="1336491"/>
            <a:ext cx="347186" cy="34928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15621" y="1171423"/>
            <a:ext cx="158782" cy="15878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5257991" y="1574521"/>
            <a:ext cx="859155" cy="624840"/>
            <a:chOff x="5257991" y="1574521"/>
            <a:chExt cx="859155" cy="624840"/>
          </a:xfrm>
        </p:grpSpPr>
        <p:sp>
          <p:nvSpPr>
            <p:cNvPr id="6" name="TextBox 6"/>
            <p:cNvSpPr txBox="1"/>
            <p:nvPr/>
          </p:nvSpPr>
          <p:spPr>
            <a:xfrm>
              <a:off x="5257991" y="1574521"/>
              <a:ext cx="859155" cy="6248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01</a:t>
              </a:r>
            </a:p>
          </p:txBody>
        </p:sp>
      </p:grpSp>
      <p:sp>
        <p:nvSpPr>
          <p:cNvPr id="7" name="AutoShape 7"/>
          <p:cNvSpPr/>
          <p:nvPr/>
        </p:nvSpPr>
        <p:spPr>
          <a:xfrm>
            <a:off x="5091113" y="3060668"/>
            <a:ext cx="1102900" cy="110499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846826" y="3048000"/>
            <a:ext cx="347186" cy="34928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115621" y="2882837"/>
            <a:ext cx="158782" cy="160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257991" y="3286601"/>
            <a:ext cx="935355" cy="624840"/>
            <a:chOff x="5257991" y="3286601"/>
            <a:chExt cx="935355" cy="624840"/>
          </a:xfrm>
        </p:grpSpPr>
        <p:sp>
          <p:nvSpPr>
            <p:cNvPr id="11" name="TextBox 11"/>
            <p:cNvSpPr txBox="1"/>
            <p:nvPr/>
          </p:nvSpPr>
          <p:spPr>
            <a:xfrm>
              <a:off x="5257991" y="3286601"/>
              <a:ext cx="935355" cy="6248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02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5091113" y="4780407"/>
            <a:ext cx="1102900" cy="11029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846826" y="4767644"/>
            <a:ext cx="347186" cy="349282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115621" y="4602575"/>
            <a:ext cx="158782" cy="158782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5257991" y="5005674"/>
            <a:ext cx="935355" cy="624840"/>
            <a:chOff x="5257991" y="5005674"/>
            <a:chExt cx="935355" cy="624840"/>
          </a:xfrm>
        </p:grpSpPr>
        <p:sp>
          <p:nvSpPr>
            <p:cNvPr id="16" name="TextBox 16"/>
            <p:cNvSpPr txBox="1"/>
            <p:nvPr/>
          </p:nvSpPr>
          <p:spPr>
            <a:xfrm>
              <a:off x="5257991" y="5005674"/>
              <a:ext cx="935355" cy="6248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03</a:t>
              </a:r>
            </a:p>
          </p:txBody>
        </p:sp>
      </p:grpSp>
      <p:sp>
        <p:nvSpPr>
          <p:cNvPr id="17" name="TextBox 17"/>
          <p:cNvSpPr txBox="1"/>
          <p:nvPr/>
        </p:nvSpPr>
        <p:spPr>
          <a:xfrm>
            <a:off x="6542983" y="1171423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应对职业变革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6542983" y="1511132"/>
            <a:ext cx="4495800" cy="11049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随着科技的不断进步和全球化的加速发展，职业世界正在经历前所未有的变革。为了在这个快速变化的环境中保持竞争力，个人需要不断发展和提升自己的职业生涯发展条件6能力。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42983" y="2934249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提升职业成功概率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542983" y="3273958"/>
            <a:ext cx="4495800" cy="13811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具备职业生涯发展条件6能力的个人更有可能在职场中获得成功。这些能力可以帮助个人更好地适应职业环境的要求，与同事和领导建立良好的关系，以及更有效地应对职业挑战。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542983" y="4626808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实现个人成长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542983" y="4966517"/>
            <a:ext cx="4499225" cy="13811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职业生涯发展条件6能力不仅有助于个人在职场中的成功，还有助于实现个人成长。通过不断学习和提升自己的能力，个人可以获得更多的职业发展机会，实现自己的职业目标和梦想。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45" name="AutoShape 45"/>
          <p:cNvSpPr/>
          <p:nvPr/>
        </p:nvSpPr>
        <p:spPr>
          <a:xfrm>
            <a:off x="1199617" y="2591922"/>
            <a:ext cx="2395784" cy="2042488"/>
          </a:xfrm>
          <a:prstGeom prst="hexagon">
            <a:avLst>
              <a:gd name="adj" fmla="val 25000"/>
              <a:gd name="vf" fmla="val 115470"/>
            </a:avLst>
          </a:prstGeom>
          <a:noFill/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1961410" y="3129442"/>
            <a:ext cx="872198" cy="872198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405020"/>
            <a:ext cx="460057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自我管理能力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596603" y="1890788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包括时间管理、情绪管理和压力管理等，能够帮助个人更好地掌控自己的生活和工作，提高工作效率和幸福感。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246698" y="1405020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解决问题能力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46698" y="1866404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包括问题识别、问题分析和问题解决等，能够帮助个人在工作中遇到问题时迅速找到解决方案，提高工作效率和质量。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3037215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团队协作能力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596603" y="3547367"/>
            <a:ext cx="44196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包括沟通、倾听、尊重和包容等，能够帮助个人在团队中更好地发挥作用，与团队成员建立良好的合作关系，共同实现团队目标。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46698" y="3037215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创新能力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46698" y="3547367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包括创新思维、创新实践和创新成果等，能够帮助个人在工作中提出新的想法和解决方案，推动团队和组织的创新和发展。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96603" y="4632977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学习能力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96603" y="5155321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包括学习意愿、学习方法和学习成果等，能够帮助个人不断学习和成长，适应不断变化的职业环境。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46698" y="4632977"/>
            <a:ext cx="473392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领导能力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46698" y="5155321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包括领导力素质、领导技巧和领导成果等，能够帮助个人在工作中发挥领导作用，带领团队和组织实现共同的目标。</a:t>
            </a:r>
          </a:p>
        </p:txBody>
      </p:sp>
      <p:sp>
        <p:nvSpPr>
          <p:cNvPr id="20" name="Freeform 20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职业生涯发展条件6能力概述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自我管理能力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明确长期和短期的职业目标，并制定实现这些目标的详细计划。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制定计划和目标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优先级排序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3662" r="3662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提高效率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学会区分任务的轻重缓急，合理安排时间，确保重要任务得到优先处理。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通过采用有效的时间管理技巧，如番茄工作法、时间分块等，提高工作效率。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时间管理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3125" r="131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积极心态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培养积极的心态，关注问题的解决方案，而非纠结于问题本身。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自我觉察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了解自己的情绪状态，识别情绪触发因素，以便更好地管理情绪。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情绪调节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掌握情绪调节技巧，如深呼吸、冥想、运动等，以缓解负面情绪和压力。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情绪管理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125" r="1012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压力识别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学会识别不同类型的压力源，如工作压力、人际关系压力等。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应对策略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制定适合自己的压力应对策略，如寻求支持、调整工作方式、进行放松训练等。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压力预防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通过良好的生活习惯、健康饮食、规律运动等方式预防压力的产生。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压力管理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团队协作能力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能够准确、简洁地传达自己的想法和观点，避免误解和冲突。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清晰表达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善于倾听他人的意见和建议，理解他人的需求和感受，促进有效沟通。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倾听理解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及时给予他人积极的反馈和回应，保持沟通的双向性和互动性。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反馈互动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沟通能力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激励鼓舞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善于激发团队成员的积极性和创造力，提高团队的士气和凝聚力。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决策果断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在关键时刻能够迅速做出决策，勇于承担责任和风险。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目标导向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能够制定清晰的目标和计划，带领团队朝着共同的目标努力。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3901" r="3901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领导力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多元包容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尊重团队成员的多样性和差异，创造一个包容、开放的工作氛围。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冲突解决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善于化解团队内部的冲突和矛盾，维护团队的和谐与稳定。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协作意识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强调团队合作的重要性，积极促进团队成员之间的协作和互助。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团队建设能力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创新能力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9912" r="9912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不满足于现有知识和经验，勇于提出新观点和新方法。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敢于挑战现状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具有敏锐的洞察力，能够发现别人忽略的问题和机会。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善于发现问题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能够跨越不同领域和学科，将不同元素进行组合，创造出新的解决方案。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跨界思维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创新思维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https://d.book118.com/496101013051010055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2024-09-22T18:53:13.018</cp:lastPrinted>
  <dcterms:created xsi:type="dcterms:W3CDTF">2024-09-22T10:53:13Z</dcterms:created>
  <dcterms:modified xsi:type="dcterms:W3CDTF">2024-09-22T10:53:15Z</dcterms:modified>
</cp:coreProperties>
</file>