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6EE2ED-0704-443B-8067-8C75C9BD1A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88D152-99C5-44C6-A169-705BCD6C8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FD965D-19AA-4548-95C9-9D7F8F733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E1470B-3918-43FC-BBAE-0E2583C02E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AF6D16-6701-4F87-8022-AC4B4E2738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5DA40E-07AF-4ADC-8699-F173AFFDE4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2B5372-30BB-40FF-8AB4-92E48BA014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B083A0-B844-48DB-94D1-F8429851FA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01E16D-CE20-4CBF-B970-A9A555CF66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CB45A5-EA1B-411C-9BC5-9E87757085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90182-7839-4C84-B873-C180E2523C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101142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项目评估第八章投资估算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投资估算概述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固定资产投资估算</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流动资金投资估算</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铺底流动资金投资估算</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项目总投资估算与资金筹措</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投资估算案例分析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投资估算概述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66" r="1496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投资估算是指在项目建议书和可行性研究阶段，通过对拟建项目所需投资进行预先测算和估计，为项目决策提供依据的经济活动。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投资估算是项目决策的重要依据，对于提高投资决策的科学性、合理性和准确性具有重要意义。同时，投资估算也是项目后评价的基础，为项目经济效益和社会效益的评价提供重要参考。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原则</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估算应遵循科学性、合理性、准确性和可比性的原则。科学性要求估算方法科学、合理，能够反映项目的实际情况；合理性要求估算结果符合经济规律和市场需求；准确性要求估算数据可靠、准确，能够反映项目的真实投资情况；可比性要求估算结果具有横向和纵向可比性，便于不同项目之间的比较和分析。</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方法</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估算的方法主要包括类比估算法、单位指标估算法、工程量近似匡算法和概算指标法等。类比估算法是通过与类似项目的比较来推算拟建项目的投资；单位指标估算法是通过单位工程量或单位建筑面积等指标来推算投资；工程量近似匡算法是通过近似计算工程量来推算投资；概算指标法是通过编制概算指标来推算投资。</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投资估算的原则与方法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投资估算的精度要求因项目类型和阶段不同而有所差异。一般来说，在项目建议书阶段，投资估算的精度应控制在±30%以内；在可行性研究阶段，投资估算的精度应控制在±20%以内；在初步设计阶段，投资估算的精度应控制在±10%以内。对于特殊项目或复杂项目，精度要求可能会更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提高精度的措施</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为提高投资估算的精度，可以采取以下措施：加强前期工作，充分收集相关资料和数据；选择合适的估算方法，根据项目特点和实际情况进行选择；加强技术经济分析，对影响投资的主要因素进行深入分析；建立动态调整机制，根据项目实施过程中的变化及时调整投资估算。</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精度要求</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投资估算的精度要求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固定资产投资估算</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单位实物工程量投资估算法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将单位实物工程量的投资乘以实物工程总量，得到建筑工程费。</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概算指标估算法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根据概算定额或指标，结合项目实际情况进行调整，计算建筑工程费。</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单位建筑工程投资估算法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利用单位建筑工程量投资乘以建筑工程总量，得出建筑工程费。</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建筑工程费估算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设备原价及运杂费估算</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根据设备清单及市场价格，计算设备原价及运杂费。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工器具及生产家具购置费估算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按照工器具及生产家具清单和相应价格，计算购置费用。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设备及工器具购置费估算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设备安装费用估算</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根据设备安装工程量和相应定额或指标，计算设备安装费用。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工艺管道、电气、自控等安装费用估算</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按照相应的安装工程量和定额或指标，分别计算工艺管道、电气、自控等安装费用。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安装工程费估算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根据建设单位管理人员数量和相应费用标准，计算建设单位管理费。</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建设单位管理费估算</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按照勘察设计工作量及相应收费标准，计算勘察设计费。</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勘察设计费估算</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根据工程监理工作量及相应收费标准，计算工程监理费。</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工程监理费估算</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根据项目实际情况和相应规定，计算生产准备及开办费用。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生产准备及开办费估算</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其他费用估算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流动资金投资估算</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流动资金是指在企业生产经营过程中，用于购买原材料、支付工资、缴纳税费等日常经营活动的资金。它是企业持续运营的基础，对于企业的稳定和发展具有重要意义。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流动资金的概念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流动资金主要包括现金、银行存款、短期投资、应收及预付款项和存货等。其中，现金和银行存款是企业最直接的支付手段，短期投资是企业利用闲置资金进行的短期获利行为，应收及预付款项是企业在销售商品或提供劳务过程中产生的债权，而存货则是企业在生产经营过程中为销售或耗用而储备的物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流动资金的组成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流动资金的概念与组成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扩大指标估算法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根据现有同类企业的实际资料，求得各种流动资金率指标，亦可依据行业或部门给定的参考值或经验确定比率。然后将各类流动资金率乘以相应的费用基数来估算流动资金。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概算法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根据同类企业流动资金占销售收入、经营成本、固定资产投资的比例，或者按单位产量占用流动资金的数额估算。</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流动资金估算的方法与步骤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https://d.book118.com/496101142004010054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2024-09-20T23:23:31.807</cp:lastPrinted>
  <dcterms:created xsi:type="dcterms:W3CDTF">2024-09-20T15:23:31Z</dcterms:created>
  <dcterms:modified xsi:type="dcterms:W3CDTF">2024-09-20T15:23:33Z</dcterms:modified>
</cp:coreProperties>
</file>