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632C7-0D5E-42AE-99CA-F4C2C8165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422D2-3B6E-4A35-B4B2-693CB2ED8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F58DD-9CFE-4983-8361-D8CA23765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C0B7F-1914-4E53-942C-D04EA7593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195BB9-EDF4-40EA-A89D-63E2A91E4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F9C293-3903-4F80-8E13-FD3837B0B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3FFD82-0EB8-4BF0-8173-68B3254D4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D90A7-4279-42CB-B527-5721EBC0B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B8149-A0B2-47CC-81DC-B3A96B42E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5384C-A15F-44A2-ABFF-200D7EF31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F4D15-9DFF-4BFC-993A-334B3EDA4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02241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《机电系统与仿真技术》课件4Adams仿真方法与基本操作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Adams仿真技术概述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Adams基本操作与界面介绍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约束与驱动设置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求解器设置与仿真运行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后处理与结果分析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Adams高级功能应用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Adams仿真技术概述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Adams软件全称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Automatic Dynamic Analysis of Mechanical Systems，即机械系统动力学自动分析软件。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美国MSC.Software公司，是全球范围内广泛应用的机械系统仿真分析软件。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Adams软件提供了强大的建模和仿真工具，用于预测机械系统的性能、运动范围、碰撞检测、峰值载荷以及计算有限元的输入载荷等。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Adams软件简介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Adams基于多体动力学理论，通过建立机械系统的物理模型，分析其运动学和动力学特性。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12" r="1201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多体动力学原理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采用高效的数值计算方法，如牛顿-拉夫逊方法、龙格-库塔方法等，对机械系统的运动方程进行求解。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数值计算方法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Adams采用模块化设计，用户可以根据需要选择不同的模块进行组合，实现复杂机械系统的建模和仿真。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Adams仿真技术原理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用于飞机起落架、发动机悬挂装置等复杂机构的运动学和动力学分析。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在汽车设计过程中，预测和评估车辆性能、耐久性以及安全性。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用于机器人运动规划、碰撞检测以及性能优化等方面。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在工程机械设计中，分析工作装置的运动学和动力学特性，优化设计方案。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通过Adams仿真技术，可以在产品设计阶段预测其性能，减少物理样机的制造和试验成本，缩短产品开发周期，提高设计质量和效率。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汽车工程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工程机械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机器人技术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Adams应用领域及意义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Adams基本操作与界面介绍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通过开始菜单或命令行启动Adams，启动后显示Adams主界面。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Adams主界面包括菜单栏、工具栏、模型窗口、属性窗口和消息窗口等部分。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Adams启动与界面布局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界面布局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Adams启动方式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菜单栏与工具栏功能介绍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菜单栏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提供文件操作、编辑、视图、仿真、分析、工具等菜单项，用于管理模型、设置仿真参数、分析结果等操作。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提供常用命令的快捷按钮，如新建模型、打开模型、保存模型、撤销操作、重做操作等。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模型导入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支持导入多种格式的CAD模型文件，如STEP、IGES、Parasolid等，导入后可在Adams中进行仿真分析。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模型导出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可将Adams中的模型导出为多种格式的文件，如STEP、IGES、Parasolid等，以便在其他CAD软件中进行后续处理。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模型导入与导出方法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约束与驱动设置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71" b="29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610" b="96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约束类型及其作用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运动副约束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限制两个构件之间的相对运动，如旋转副、移动副等，用于模拟机械系统中的铰链连接。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接触约束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模拟构件之间的接触和碰撞行为，如刚体接触、柔性体接触等，用于分析机械系统中的冲击和振动现象。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驱动约束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将运动规律施加在构件上，如旋转驱动、移动驱动等，用于实现机械系统的主动运动。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移动驱动设置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选择移动副作为驱动对象，设置驱动函数（如速度、加速度等），实现构件的直线运动。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实例演示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以曲柄滑块机构为例，演示如何在Adams中设置旋转驱动和移动驱动，实现机构的运动仿真。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旋转驱动设置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选择旋转副作为驱动对象，设置驱动函数（如角速度、角加速度等），实现构件的旋转运动。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驱动设置方法及实例演示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https://d.book118.com/496102241030010051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2024-09-16T20:36:56.381</cp:lastPrinted>
  <dcterms:created xsi:type="dcterms:W3CDTF">2024-09-16T12:36:56Z</dcterms:created>
  <dcterms:modified xsi:type="dcterms:W3CDTF">2024-09-16T12:36:58Z</dcterms:modified>
</cp:coreProperties>
</file>