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9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0528B-80DD-4F36-98A8-9F41B79E6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4D8BF6-267B-47A6-BE27-29F2E8FAD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9B2C1-184B-426C-AD47-A75C84911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99EF31-C472-4924-BB71-D7260E7E8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ADFB44-FBDA-480F-884E-D9A1E0621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CC59AE-E694-42F6-BFEF-54947B270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FD3ECD-34AE-4506-BB58-1E6E075C7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8DD3E8-D604-4A78-A499-36D4CB0D8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9736F2-4425-47DE-A124-27361B0F1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62231-B07E-44F5-89E3-9FD71B5F4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8DCA8-13CA-47E3-A666-6182B4A3B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20" Type="http://schemas.openxmlformats.org/officeDocument/2006/relationships/tags" Target="../tags/tag146.xml" /><Relationship Id="rId21" Type="http://schemas.openxmlformats.org/officeDocument/2006/relationships/tags" Target="../tags/tag147.xml" /><Relationship Id="rId22" Type="http://schemas.openxmlformats.org/officeDocument/2006/relationships/tags" Target="../tags/tag148.xml" /><Relationship Id="rId23" Type="http://schemas.openxmlformats.org/officeDocument/2006/relationships/tags" Target="../tags/tag149.xml" /><Relationship Id="rId24" Type="http://schemas.openxmlformats.org/officeDocument/2006/relationships/tags" Target="../tags/tag150.xml" /><Relationship Id="rId25" Type="http://schemas.openxmlformats.org/officeDocument/2006/relationships/tags" Target="../tags/tag151.xml" /><Relationship Id="rId26" Type="http://schemas.openxmlformats.org/officeDocument/2006/relationships/tags" Target="../tags/tag152.xml" /><Relationship Id="rId27" Type="http://schemas.openxmlformats.org/officeDocument/2006/relationships/tags" Target="../tags/tag153.xml" /><Relationship Id="rId28" Type="http://schemas.openxmlformats.org/officeDocument/2006/relationships/tags" Target="../tags/tag154.xml" /><Relationship Id="rId29" Type="http://schemas.openxmlformats.org/officeDocument/2006/relationships/tags" Target="../tags/tag155.xml" /><Relationship Id="rId3" Type="http://schemas.openxmlformats.org/officeDocument/2006/relationships/tags" Target="../tags/tag129.xml" /><Relationship Id="rId30" Type="http://schemas.openxmlformats.org/officeDocument/2006/relationships/tags" Target="../tags/tag156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18" Type="http://schemas.openxmlformats.org/officeDocument/2006/relationships/tags" Target="../tags/tag173.xml" /><Relationship Id="rId19" Type="http://schemas.openxmlformats.org/officeDocument/2006/relationships/tags" Target="../tags/tag174.xml" /><Relationship Id="rId2" Type="http://schemas.openxmlformats.org/officeDocument/2006/relationships/tags" Target="../tags/tag157.xml" /><Relationship Id="rId20" Type="http://schemas.openxmlformats.org/officeDocument/2006/relationships/tags" Target="../tags/tag175.xml" /><Relationship Id="rId21" Type="http://schemas.openxmlformats.org/officeDocument/2006/relationships/tags" Target="../tags/tag176.xml" /><Relationship Id="rId22" Type="http://schemas.openxmlformats.org/officeDocument/2006/relationships/tags" Target="../tags/tag177.xml" /><Relationship Id="rId23" Type="http://schemas.openxmlformats.org/officeDocument/2006/relationships/tags" Target="../tags/tag178.xml" /><Relationship Id="rId24" Type="http://schemas.openxmlformats.org/officeDocument/2006/relationships/tags" Target="../tags/tag179.xml" /><Relationship Id="rId25" Type="http://schemas.openxmlformats.org/officeDocument/2006/relationships/tags" Target="../tags/tag180.xml" /><Relationship Id="rId26" Type="http://schemas.openxmlformats.org/officeDocument/2006/relationships/tags" Target="../tags/tag181.xml" /><Relationship Id="rId27" Type="http://schemas.openxmlformats.org/officeDocument/2006/relationships/tags" Target="../tags/tag182.xml" /><Relationship Id="rId28" Type="http://schemas.openxmlformats.org/officeDocument/2006/relationships/tags" Target="../tags/tag183.xml" /><Relationship Id="rId29" Type="http://schemas.openxmlformats.org/officeDocument/2006/relationships/tags" Target="../tags/tag184.xml" /><Relationship Id="rId3" Type="http://schemas.openxmlformats.org/officeDocument/2006/relationships/tags" Target="../tags/tag158.xml" /><Relationship Id="rId30" Type="http://schemas.openxmlformats.org/officeDocument/2006/relationships/tags" Target="../tags/tag185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14" Type="http://schemas.openxmlformats.org/officeDocument/2006/relationships/tags" Target="../tags/tag227.xml" /><Relationship Id="rId15" Type="http://schemas.openxmlformats.org/officeDocument/2006/relationships/tags" Target="../tags/tag228.xml" /><Relationship Id="rId16" Type="http://schemas.openxmlformats.org/officeDocument/2006/relationships/tags" Target="../tags/tag229.xml" /><Relationship Id="rId17" Type="http://schemas.openxmlformats.org/officeDocument/2006/relationships/tags" Target="../tags/tag230.xml" /><Relationship Id="rId18" Type="http://schemas.openxmlformats.org/officeDocument/2006/relationships/tags" Target="../tags/tag231.xml" /><Relationship Id="rId19" Type="http://schemas.openxmlformats.org/officeDocument/2006/relationships/tags" Target="../tags/tag232.xml" /><Relationship Id="rId2" Type="http://schemas.openxmlformats.org/officeDocument/2006/relationships/tags" Target="../tags/tag215.xml" /><Relationship Id="rId20" Type="http://schemas.openxmlformats.org/officeDocument/2006/relationships/tags" Target="../tags/tag233.xml" /><Relationship Id="rId21" Type="http://schemas.openxmlformats.org/officeDocument/2006/relationships/tags" Target="../tags/tag234.xml" /><Relationship Id="rId22" Type="http://schemas.openxmlformats.org/officeDocument/2006/relationships/tags" Target="../tags/tag235.xml" /><Relationship Id="rId23" Type="http://schemas.openxmlformats.org/officeDocument/2006/relationships/tags" Target="../tags/tag236.xml" /><Relationship Id="rId24" Type="http://schemas.openxmlformats.org/officeDocument/2006/relationships/tags" Target="../tags/tag237.xml" /><Relationship Id="rId25" Type="http://schemas.openxmlformats.org/officeDocument/2006/relationships/tags" Target="../tags/tag238.xml" /><Relationship Id="rId26" Type="http://schemas.openxmlformats.org/officeDocument/2006/relationships/tags" Target="../tags/tag239.xml" /><Relationship Id="rId27" Type="http://schemas.openxmlformats.org/officeDocument/2006/relationships/tags" Target="../tags/tag240.xml" /><Relationship Id="rId28" Type="http://schemas.openxmlformats.org/officeDocument/2006/relationships/tags" Target="../tags/tag241.xml" /><Relationship Id="rId29" Type="http://schemas.openxmlformats.org/officeDocument/2006/relationships/tags" Target="../tags/tag242.xml" /><Relationship Id="rId3" Type="http://schemas.openxmlformats.org/officeDocument/2006/relationships/tags" Target="../tags/tag216.xml" /><Relationship Id="rId30" Type="http://schemas.openxmlformats.org/officeDocument/2006/relationships/tags" Target="../tags/tag243.xml" /><Relationship Id="rId31" Type="http://schemas.openxmlformats.org/officeDocument/2006/relationships/tags" Target="../tags/tag244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15" Type="http://schemas.openxmlformats.org/officeDocument/2006/relationships/tags" Target="../tags/tag258.xml" /><Relationship Id="rId16" Type="http://schemas.openxmlformats.org/officeDocument/2006/relationships/tags" Target="../tags/tag259.xml" /><Relationship Id="rId17" Type="http://schemas.openxmlformats.org/officeDocument/2006/relationships/tags" Target="../tags/tag260.xml" /><Relationship Id="rId18" Type="http://schemas.openxmlformats.org/officeDocument/2006/relationships/tags" Target="../tags/tag261.xml" /><Relationship Id="rId19" Type="http://schemas.openxmlformats.org/officeDocument/2006/relationships/tags" Target="../tags/tag262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3.xml" /><Relationship Id="rId3" Type="http://schemas.openxmlformats.org/officeDocument/2006/relationships/tags" Target="../tags/tag264.xml" /><Relationship Id="rId4" Type="http://schemas.openxmlformats.org/officeDocument/2006/relationships/tags" Target="../tags/tag26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4.xml" /><Relationship Id="rId11" Type="http://schemas.openxmlformats.org/officeDocument/2006/relationships/tags" Target="../tags/tag275.xml" /><Relationship Id="rId12" Type="http://schemas.openxmlformats.org/officeDocument/2006/relationships/tags" Target="../tags/tag276.xml" /><Relationship Id="rId13" Type="http://schemas.openxmlformats.org/officeDocument/2006/relationships/tags" Target="../tags/tag277.xml" /><Relationship Id="rId2" Type="http://schemas.openxmlformats.org/officeDocument/2006/relationships/tags" Target="../tags/tag266.xml" /><Relationship Id="rId3" Type="http://schemas.openxmlformats.org/officeDocument/2006/relationships/tags" Target="../tags/tag267.xml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tags" Target="../tags/tag270.xml" /><Relationship Id="rId7" Type="http://schemas.openxmlformats.org/officeDocument/2006/relationships/tags" Target="../tags/tag271.xml" /><Relationship Id="rId8" Type="http://schemas.openxmlformats.org/officeDocument/2006/relationships/tags" Target="../tags/tag272.xml" /><Relationship Id="rId9" Type="http://schemas.openxmlformats.org/officeDocument/2006/relationships/tags" Target="../tags/tag27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10300012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健康生活方式倡导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健康生活方式的定义和重要性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健康饮食方式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心理健康的维护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健康生活方式的实践与推广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适量运动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良好的作息习惯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健康生活方式的定义和重要性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健康生活方式的定义</a:t>
            </a:r>
            <a:endParaRPr lang="zh-CN" altLang="en-US"/>
          </a:p>
        </p:txBody>
      </p:sp>
      <p:sp>
        <p:nvSpPr>
          <p:cNvPr id="104901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1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1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1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1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2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2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3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3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健康生活方式是指在日常生活中遵循科学的、有益于身心健康的行为和习惯。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健康生活方式需要长期坚持和养成，不能一蹴而就。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健康生活方式有助于预防疾病、提高生活质量、延长寿命。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包括合理的饮食、适量的运动、充足的睡眠、良好的心理状态等。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健康生活方式的重要性</a:t>
            </a:r>
            <a:endParaRPr lang="zh-CN" altLang="en-US"/>
          </a:p>
        </p:txBody>
      </p:sp>
      <p:sp>
        <p:nvSpPr>
          <p:cNvPr id="104910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0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0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0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0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1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1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2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2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预防疾病：良好的生活习惯有助于预防各种疾病，如心脏病、糖尿病、高血压等。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节省医疗费用：健康的生活方式可以减少人们因疾病而产生的医疗费用，减轻家庭和社会的负担。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延长寿命：健康的生活方式可以延长人们的寿命，使人们有更多的时间享受生活。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提高生活质量：健康的生活方式可以提高人们的生活质量，使人们更有活力，更好地应对生活中的挑战。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健康与生活质量的关系</a:t>
            </a:r>
            <a:endParaRPr lang="zh-CN" altLang="en-US"/>
          </a:p>
        </p:txBody>
      </p:sp>
      <p:sp>
        <p:nvSpPr>
          <p:cNvPr id="104919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健康生活方式可以提高心理素质，增强抗压能力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0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健康生活方式可以增强免疫力，减少患病风险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健康生活方式可以预防疾病，延长寿命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1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健康生活方式可以提高生活质量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26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健康饮食方式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平衡膳食的重要性</a:t>
            </a:r>
            <a:endParaRPr lang="zh-CN" altLang="en-US"/>
          </a:p>
        </p:txBody>
      </p:sp>
      <p:sp>
        <p:nvSpPr>
          <p:cNvPr id="104932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营养均衡：保证身体所需的各种营养素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预防疾病：降低患心血管疾病、糖尿病等疾病的风险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控制体重：有助于保持健康的体重，防止肥胖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提高免疫力：增强身体抵抗力，降低患病风险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健康饮食习惯的养成</a:t>
            </a:r>
            <a:endParaRPr lang="zh-CN" altLang="en-US"/>
          </a:p>
        </p:txBody>
      </p:sp>
      <p:sp>
        <p:nvSpPr>
          <p:cNvPr id="1049390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189436" y="226691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205311" y="4239895"/>
            <a:ext cx="579012" cy="158975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任意多边形 4"/>
          <p:cNvSpPr/>
          <p:nvPr>
            <p:custDataLst>
              <p:tags r:id="rId4"/>
            </p:custDataLst>
          </p:nvPr>
        </p:nvSpPr>
        <p:spPr>
          <a:xfrm>
            <a:off x="699207" y="2845408"/>
            <a:ext cx="1589759" cy="239918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任意多边形 5"/>
          <p:cNvSpPr/>
          <p:nvPr>
            <p:custDataLst>
              <p:tags r:id="rId5"/>
            </p:custDataLst>
          </p:nvPr>
        </p:nvSpPr>
        <p:spPr>
          <a:xfrm flipV="1">
            <a:off x="608400" y="2390104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99207" y="3293091"/>
            <a:ext cx="1589759" cy="15542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均衡饮食：保证营养全面，避免偏食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0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33136" y="2266277"/>
            <a:ext cx="608705" cy="177148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847741" y="4239895"/>
            <a:ext cx="579012" cy="158975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任意多边形 18"/>
          <p:cNvSpPr/>
          <p:nvPr>
            <p:custDataLst>
              <p:tags r:id="rId9"/>
            </p:custDataLst>
          </p:nvPr>
        </p:nvSpPr>
        <p:spPr>
          <a:xfrm>
            <a:off x="4342907" y="2845408"/>
            <a:ext cx="1589759" cy="239918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任意多边形 19"/>
          <p:cNvSpPr/>
          <p:nvPr>
            <p:custDataLst>
              <p:tags r:id="rId10"/>
            </p:custDataLst>
          </p:nvPr>
        </p:nvSpPr>
        <p:spPr>
          <a:xfrm flipV="1">
            <a:off x="4251465" y="2390104"/>
            <a:ext cx="1771480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342272" y="3286106"/>
            <a:ext cx="1590352" cy="156719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多样化选择：尝试不同种类的食物，增加营养摄入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0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54351" y="229358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69591" y="4265295"/>
            <a:ext cx="579012" cy="159035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任意多边形 25"/>
          <p:cNvSpPr/>
          <p:nvPr>
            <p:custDataLst>
              <p:tags r:id="rId14"/>
            </p:custDataLst>
          </p:nvPr>
        </p:nvSpPr>
        <p:spPr>
          <a:xfrm>
            <a:off x="6163486" y="2871443"/>
            <a:ext cx="1590352" cy="23985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任意多边形 26"/>
          <p:cNvSpPr/>
          <p:nvPr>
            <p:custDataLst>
              <p:tags r:id="rId15"/>
            </p:custDataLst>
          </p:nvPr>
        </p:nvSpPr>
        <p:spPr>
          <a:xfrm flipV="1">
            <a:off x="6073315" y="2416775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4121" y="3312142"/>
            <a:ext cx="1589759" cy="156719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清淡饮食：减少油脂和盐分的摄入，预防高血压、心脏病等疾病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0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026526" y="4248785"/>
            <a:ext cx="579012" cy="158975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2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010651" y="227580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4" name="任意多边形 11"/>
          <p:cNvSpPr/>
          <p:nvPr>
            <p:custDataLst>
              <p:tags r:id="rId19"/>
            </p:custDataLst>
          </p:nvPr>
        </p:nvSpPr>
        <p:spPr>
          <a:xfrm>
            <a:off x="2521057" y="2853663"/>
            <a:ext cx="1589759" cy="239918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任意多边形 12"/>
          <p:cNvSpPr/>
          <p:nvPr>
            <p:custDataLst>
              <p:tags r:id="rId20"/>
            </p:custDataLst>
          </p:nvPr>
        </p:nvSpPr>
        <p:spPr>
          <a:xfrm flipV="1">
            <a:off x="2430250" y="2398994"/>
            <a:ext cx="1770292" cy="8515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521057" y="3289281"/>
            <a:ext cx="1589759" cy="15772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定时定量：按时吃饭，控制食量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30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475566" y="229358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490806" y="4265295"/>
            <a:ext cx="579012" cy="159035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任意多边形 25"/>
          <p:cNvSpPr/>
          <p:nvPr>
            <p:custDataLst>
              <p:tags r:id="rId24"/>
            </p:custDataLst>
          </p:nvPr>
        </p:nvSpPr>
        <p:spPr>
          <a:xfrm>
            <a:off x="7985336" y="2871443"/>
            <a:ext cx="1590352" cy="23985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任意多边形 26"/>
          <p:cNvSpPr/>
          <p:nvPr>
            <p:custDataLst>
              <p:tags r:id="rId25"/>
            </p:custDataLst>
          </p:nvPr>
        </p:nvSpPr>
        <p:spPr>
          <a:xfrm flipV="1">
            <a:off x="7894530" y="2416775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85336" y="3304522"/>
            <a:ext cx="1589759" cy="158228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适量饮水：保持身体水分平衡，促进新陈代谢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0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387587" y="229358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403463" y="4265295"/>
            <a:ext cx="579012" cy="159035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任意多边形 25"/>
          <p:cNvSpPr/>
          <p:nvPr>
            <p:custDataLst>
              <p:tags r:id="rId29"/>
            </p:custDataLst>
          </p:nvPr>
        </p:nvSpPr>
        <p:spPr>
          <a:xfrm>
            <a:off x="9897358" y="2871443"/>
            <a:ext cx="1590352" cy="23985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任意多边形 26"/>
          <p:cNvSpPr/>
          <p:nvPr>
            <p:custDataLst>
              <p:tags r:id="rId30"/>
            </p:custDataLst>
          </p:nvPr>
        </p:nvSpPr>
        <p:spPr>
          <a:xfrm flipV="1">
            <a:off x="9807186" y="2416775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897993" y="3310237"/>
            <a:ext cx="1589759" cy="15707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避免暴饮暴食：控制食欲，防止肥胖和肠胃不适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9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推荐食物与营养搭配</a:t>
            </a:r>
            <a:endParaRPr lang="zh-CN" altLang="en-US"/>
          </a:p>
        </p:txBody>
      </p:sp>
      <p:sp>
        <p:nvSpPr>
          <p:cNvPr id="1049496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膳食纤维：如燕麦、全麦面包等，有助于肠道健康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10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水分：每天至少喝8杯水，保持身体水分平衡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12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低脂低糖：减少脂肪和糖的摄入，预防肥胖和糖尿病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14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蛋白质：如鱼、肉、蛋、奶等，提供人体必需的氨基酸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16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蔬菜水果：富含维生素和矿物质，有助于提高免疫力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18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粗粮杂粮：富含膳食纤维，有助于消化和吸收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520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22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24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26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28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30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7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57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适量运动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3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运动对健康的益处</a:t>
            </a:r>
            <a:endParaRPr lang="zh-CN" altLang="en-US"/>
          </a:p>
        </p:txBody>
      </p:sp>
      <p:sp>
        <p:nvSpPr>
          <p:cNvPr id="104963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3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增强心肺功能：提高心脏泵血能力，增强肺活量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4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改善睡眠质量：促进深度睡眠，提高睡眠效率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4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4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增强免疫力：提高身体对疾病的抵抗力，减少感冒等疾病的发生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5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控制体重：通过运动消耗热量，有助于控制体重，预防肥胖和相关疾病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0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适量运动的科学方法</a:t>
            </a:r>
            <a:endParaRPr lang="zh-CN" altLang="en-US"/>
          </a:p>
        </p:txBody>
      </p:sp>
      <p:sp>
        <p:nvSpPr>
          <p:cNvPr id="1049704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06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708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确定运动目标：如减脂、增肌、提高心肺功能等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0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12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14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选择合适的运动方式：如跑步、游泳、瑜伽等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6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18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20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制定运动计划：包括运动时间、运动强度、运动频率等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2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24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26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热身和拉伸：运动前热身，运动后拉伸，防止运动损伤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8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30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32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保持适当的运动强度：根据个人体质和运动目标调整运动强度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4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36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38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坚持运动：持之以恒，才能达到运动效果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https://d.book118.com/496103000121010034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02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65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9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宋体</vt:lpstr>
      <vt:lpstr>Office Theme</vt:lpstr>
      <vt:lpstr>健康生活方式倡导</vt:lpstr>
      <vt:lpstr>目录</vt:lpstr>
      <vt:lpstr>健康生活方式的定义和重要性</vt:lpstr>
      <vt:lpstr>健康生活方式的定义</vt:lpstr>
      <vt:lpstr>健康生活方式的重要性</vt:lpstr>
      <vt:lpstr>健康与生活质量的关系</vt:lpstr>
      <vt:lpstr>健康饮食方式</vt:lpstr>
      <vt:lpstr>平衡膳食的重要性</vt:lpstr>
      <vt:lpstr>健康饮食习惯的养成</vt:lpstr>
      <vt:lpstr>推荐食物与营养搭配</vt:lpstr>
      <vt:lpstr>适量运动</vt:lpstr>
      <vt:lpstr>运动对健康的益处</vt:lpstr>
      <vt:lpstr>适量运动的科学方法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2024-09-03T17:20:25.893</cp:lastPrinted>
  <dcterms:created xsi:type="dcterms:W3CDTF">2024-09-03T09:20:25Z</dcterms:created>
  <dcterms:modified xsi:type="dcterms:W3CDTF">2024-09-03T09:20:28Z</dcterms:modified>
</cp:coreProperties>
</file>