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BBF0FE7-4F9E-443E-A8A2-12B56484C0A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AC219-ED11-42D6-BD29-F1DD356A0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95867-80DB-4335-A30A-B0C4824E0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32F37-02B0-4AE1-ABF0-67C0C0B8F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B7E2D-4AE9-4E08-9456-BFFC61289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9DF70B-DA49-4F11-A87F-A1720362F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6DA092-1177-4835-AC79-91BD6120C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35B43D-D111-4F91-8E62-8BD798AF2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2D31E-8CF7-4112-A31A-7A5DA25FC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57AC1-A84D-4285-BC0C-4F5ED664A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143E5-7B64-4DA2-8512-F97F44D4A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16A71-5B76-4025-B595-EF2DCC4CA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257A29-5FDC-45F1-B6FD-607A32C9EA0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5ECDAF8-A9C4-4E08-9C7D-A3523273101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0520012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应急管理体系与应急方案的关系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制作人：XXX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应急管理体系与应急方案的关系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应急预案的编制与执行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不同应急管理体系的比较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应急管理体系的评估与改进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应急管理体系的应用与推广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应急管理体系与应急方案的关系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应急管理体系的概念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应急管理体系是为应对各种突发事件和灾害，建立健全的组织结构、管理制度、工作程序等，以确保应急工作的有效开展和协调运行。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应急管理体系的要素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包括防范措施、培训演练等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预防准备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建立响应机制、提前警示等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预警响应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组织救援、协调处置等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应急处理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恢复生产、修复设施等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恢复重建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应急管理体系的重要性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一个完善的应急管理体系能够提高应对突发事件和灾害的能力，减少损失，保障人民生命财产安全，维护社会稳定和经济发展。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应急管理体系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预警机制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救援措施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恢复计划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灾害评估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应急管理体系与企业安全生产的关系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企业安全生产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事故防范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安全管理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隐患排查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应急预案的编制与执行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应急预案的概念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对应急工作进行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详细规划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应急组织机构、工作任务等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内容包括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预警预防、应急处置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安排的文件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应急预案的编制步骤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筹备阶段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准备工作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合作协调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组织编制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审阅确认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审批报批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提高应对能力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培训演练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应急预案的执行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在紧急事件发生时执行应急预案，参与单位和人员需按规定展开工作，有效应对紧急情况保障安全。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应急预案与演练的关系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应急预案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演练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完善预案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定期演练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提供保障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实际应急工作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执行要点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及时响应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合作配合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按规定操作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有效应对情况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关键环节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预案更新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演练检验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应急响应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总结改进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保障安全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减少损失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提高救援效率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保护生命财产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应急预案的编制与执行总结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编制步骤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准备工作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组织编制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审批报批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培训演练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不同应急管理体系的比较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国家级应急管理体系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国家级应急管理体系是由政府主导建立的，包括国务院应急管理部门、地方应急管理机构等，具有统一指挥和协调应急工作的职责。这一体系在重大灾害事件中发挥着重要作用，为危机管理提供支持和指导。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企业级应急管理体系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制定应急预案和管理措施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领导机构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参与应急培训和演练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应急人员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负责应急演练和应急响应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应急管理机构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社区级应急管理体系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建立社区防灾机构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基层组织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开展灾害风险评估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居民自治结构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提高社区安全意识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自救互救能力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不同管理体系的协调合作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国家、企业和社区级应急管理体系之间通过信息共享、资源支持、协作配合等形式开展协调合作，实现应急工作的全面覆盖和协同推进。这种合作模式有助于提升整体灾害防控能力，保障人民生命财产安全。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https://d.book118.com/496105200123010102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应急管理体系与应急方案的关系</vt:lpstr>
      <vt:lpstr>目录</vt:lpstr>
      <vt:lpstr>第1章 应急管理体系与应急方案的关系</vt:lpstr>
      <vt:lpstr> </vt:lpstr>
      <vt:lpstr>应急管理体系的要素</vt:lpstr>
      <vt:lpstr> </vt:lpstr>
      <vt:lpstr>应急管理体系与企业安全生产的关系</vt:lpstr>
      <vt:lpstr>第2章 应急预案的编制与执行</vt:lpstr>
      <vt:lpstr>应急预案的概念</vt:lpstr>
      <vt:lpstr>应急预案的编制步骤</vt:lpstr>
      <vt:lpstr> </vt:lpstr>
      <vt:lpstr>应急预案与演练的关系</vt:lpstr>
      <vt:lpstr>应急预案的编制与执行总结</vt:lpstr>
      <vt:lpstr>第3章 不同应急管理体系的比较</vt:lpstr>
      <vt:lpstr>国家级应急管理体系</vt:lpstr>
      <vt:lpstr>企业级应急管理体系</vt:lpstr>
      <vt:lpstr>社区级应急管理体系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2024-09-27T08:46:19.328</cp:lastPrinted>
  <dcterms:created xsi:type="dcterms:W3CDTF">2024-09-27T00:46:19Z</dcterms:created>
  <dcterms:modified xsi:type="dcterms:W3CDTF">2024-09-27T00:46:21Z</dcterms:modified>
</cp:coreProperties>
</file>