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D21AC4-D395-488B-A7C8-8AF069EBD7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F17F6F-CFA9-420E-B70E-40AC62D54D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3ABB00-3B24-4384-8B30-218F9AD554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3AACB6-6E49-446C-AD95-5420BBF4C9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69D063-4B08-4489-84BA-C1D093F796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4E855E-788D-49C9-9666-2547D1D082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5199C7-DB77-4D0D-9F97-0578DD6B3A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BC2452-9BEF-436A-B548-C2D456957F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4A45E0-90D8-45FD-ACFF-46E7E23E0A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B595CD-A0EA-4234-9126-F44C083722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78BC93-BCBF-4435-BBAC-063CB12904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6112052004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《货币银行学电子》ppt课件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货币银行学概述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电子货币与电子银行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电子货币的种类与功能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电子银行的服务与应用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电子货币与电子银行的风险与监管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电子货币与电子银行的未来展望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货币银行学概述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货币银行学是一门研究货币、银行和其他金融机构以及金融市场运行机制的学科。</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涉及面广泛，包括货币、金融市场、金融机构、货币政策等多个方面，具有系统性和综合性。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货币银行学的研究成果有助于理解金融市场的运行规律，推动经济发展。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促进经济发展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防范金融风险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提高金融素养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通过对金融市场的深入分析，可以识别和防范潜在的金融风险，保障金融稳定。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货币银行学知识有助于提高公众的金融素养，增强对金融市场的认识和理解。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货币银行学的重要性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历史回顾</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回顾货币银行学的发展历程，包括早期的货币理论、银行体系的发展以及金融市场的演变等。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当前趋势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分析当前货币银行学研究的热点和趋势，如数字货币、金融科技、货币政策创新等。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未来展望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探讨货币银行学未来的发展方向和趋势，如金融市场的全球化、金融创新的持续涌现等。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货币银行学的历史与发展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电子货币与电子银行</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电子货币的定义与特点</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总结词：电子货币是一种基于电子技术的货币形式，具有数字化、网络化、安全性高等特点。</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电子货币是一种以电子形式存在的货币，可以通过互联网或其他电子交易方式进行流通。它具有数字化、网络化、安全性高等特点，可以方便快捷地进行转账、支付等交易操作，提高了交易效率和便捷性。</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总结词：电子货币的优点包括方便快捷、降低交易成本、提高资金利用效率等。</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电子货币的方便快捷性是其最主要的优点之一，用户可以通过电子设备随时随地进行转账和支付操作，无需现金或支票等传统支付工具。此外，电子货币还可以降低交易成本，减少传统货币的印刷、运输、保管等成本。最后，电子货币可以提高资金利用效率，通过电子化的方式实现资金的快速流动和高效利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5906" r="15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电子银行是指通过互联网或其他电子渠道提供银行业务服务的银行机构。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子银行是传统银行业务与电子技术相结合的产物，用户可以通过电子银行进行账户查询、转账、贷款、投资理财等银行业务操作。电子银行具有方便快捷、全天候服务、个性化服务等特点，能够满足用户随时随地的金融服务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电子银行的定义与特点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电子银行的优点包括提高服务效率、降低运营成本、增强安全性等。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电子银行可以提高服务效率，用户可以通过互联网或其他电子渠道随时随地获得银行服务，无需到银行网点排队等待。此外，电子银行还可以降低银行的运营成本，减少传统银行业务所需的人员、设施等方面的投入。最后，电子银行通过采用先进的安全技术，可以增强用户信息的安全性，保障用户的资金安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电子银行的定义与特点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随着科技的不断进步和互联网的普及，电子货币与电子银行的发展趋势越来越明显，未来将更加深入地影响人们的生活和工作。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和互联网的普及，电子货币与电子银行的发展趋势越来越明显。未来，电子货币与电子银行将更加便捷、安全、智能，为用户提供更加丰富和个性化的金融服务。同时，随着区块链等新兴技术的发展，电子货币与电子银行也将迎来新的发展机遇和挑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电子货币与电子银行的发展趋势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电子货币的种类与功能</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数字货币特点</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数字货币具有去中心化、匿名性、全球性等特点，其交易过程不依赖于特定的中央机构进行清算和记录。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常见数字货币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比特币、以太坊、莱特币等。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数字货币定义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数字货币是一种基于密码学原理的电子货币，它以数字形式存在，不需要物理实体媒介。</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数字货币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常见虚拟货币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腾讯Q币、游戏币等。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虚拟货币定义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虚拟货币是一种基于互联网的数字资产，它可以被用于购买虚拟商品或服务，或者在特定的经济体中进行交易。</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虚拟货币特点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虚拟货币具有高度的可交易性、可兑换性和可编程性，其价值通常由市场供求关系决定。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虚拟货币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移动支付是指通过手机等移动终端进行支付的方式。</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移动支付定义</a:t>
            </a:r>
          </a:p>
        </p:txBody>
      </p:sp>
      <p:pic>
        <p:nvPicPr>
          <p:cNvPr id="5" name="Picture 5"/>
          <p:cNvPicPr>
            <a:picLocks noChangeAspect="1"/>
          </p:cNvPicPr>
          <p:nvPr/>
        </p:nvPicPr>
        <p:blipFill>
          <a:blip r:embed="rId2"/>
          <a:srcRect l="13458" r="13458"/>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移动支付具有便捷性、快速性和安全性等特点，用户可以通过手机随时随地进行支付操作。</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移动支付特点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支付宝、微信支付等。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常见移动支付方式</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移动支付</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https://d.book118.com/496112052004010033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2024-09-01T10:10:23.752</cp:lastPrinted>
  <dcterms:created xsi:type="dcterms:W3CDTF">2024-09-01T02:10:23Z</dcterms:created>
  <dcterms:modified xsi:type="dcterms:W3CDTF">2024-09-01T02:10:25Z</dcterms:modified>
</cp:coreProperties>
</file>