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28C180-5C7E-43ED-A45B-C27E46F539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850E3D-ED82-4EB5-83CC-D98D84DF16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4E7058-17C4-41A8-8D79-FCB7904D09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0ED55B-4200-497C-8988-58DD26666A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A145D6-8EB6-439F-9E0A-1BFF6987F2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6A49E9-9DF0-4B04-BC16-9505F360A32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826968B-F049-4C75-B9D7-FFB7EDEC9B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9C506E-928A-4F4F-8313-426AF3BA0F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6FB415-902E-4471-BAFB-AA2DA74364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9F1CE6-F97F-4F89-8541-CF3B15E342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8998C4-C406-41CE-A6D7-90F94CC39E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6112101201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中国体育教育行业案例研究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中国体育教育行业的概述与背景
 中国体育教育行业的现状与问题
 中国体育教育行业的发展趋势与前景
 中国体育教育行业政策法规框架的分析
 中国体育教育行业的利益相关者与关系分析
 中国体育教育行业竞争格局的分析
 中国体育教育行业发展策略
 中国体育教育行业未来发展展望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中国体育教育行业的概述与背景</a:t>
            </a:r>
          </a:p>
        </p:txBody>
      </p:sp>
      <p:sp>
        <p:nvSpPr>
          <p:cNvPr id="3" name="Subtitle 2"/>
          <p:cNvSpPr>
            <a:spLocks noGrp="1"/>
          </p:cNvSpPr>
          <p:nvPr>
            <p:ph type="subTitle" idx="1"/>
          </p:nvPr>
        </p:nvSpPr>
        <p:spPr/>
        <p:txBody>
          <a:bodyPr/>
          <a:lstStyle/>
          <a:p>
            <a:r>
              <a:t>中国体育教育行业案例研究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中国体育教育行业的概述与背景</a:t>
            </a:r>
          </a:p>
        </p:txBody>
      </p:sp>
      <p:sp>
        <p:nvSpPr>
          <p:cNvPr id="3" name="Text Placeholder 2"/>
          <p:cNvSpPr>
            <a:spLocks noGrp="1"/>
          </p:cNvSpPr>
          <p:nvPr>
            <p:ph type="body" idx="1"/>
          </p:nvPr>
        </p:nvSpPr>
        <p:spPr/>
        <p:txBody>
          <a:bodyPr/>
          <a:lstStyle/>
          <a:p>
            <a:r>
              <a:t>主题名称：中国体育教育的现状</a:t>
            </a:r>
          </a:p>
        </p:txBody>
      </p:sp>
      <p:sp>
        <p:nvSpPr>
          <p:cNvPr id="4" name="Content Placeholder 3"/>
          <p:cNvSpPr>
            <a:spLocks noGrp="1"/>
          </p:cNvSpPr>
          <p:nvPr>
            <p:ph sz="half" idx="2"/>
          </p:nvPr>
        </p:nvSpPr>
        <p:spPr/>
        <p:txBody>
          <a:bodyPr/>
          <a:lstStyle/>
          <a:p>
            <a:r>
              <a:t>1. 体育教育在国民教育体系中处于重要地位，是实现全民健身目标的重要途径，也是促进学生全面发展的基础。</a:t>
            </a:r>
          </a:p>
          <a:p>
            <a:r>
              <a:t>2. 我国体育教育正面临着许多挑战，包括体育教育资源短缺、体育教师队伍素质不高、体育课程设置不合理等问题。</a:t>
            </a:r>
          </a:p>
          <a:p>
            <a:r>
              <a:t>3. 尽管面临着许多挑战，我国体育教育取得了显著成绩，例如全民健身意识显著增强、体育赛事活动不断丰富、体育产业快速发展等。</a:t>
            </a:r>
          </a:p>
        </p:txBody>
      </p:sp>
      <p:sp>
        <p:nvSpPr>
          <p:cNvPr id="5" name="Text Placeholder 4"/>
          <p:cNvSpPr>
            <a:spLocks noGrp="1"/>
          </p:cNvSpPr>
          <p:nvPr>
            <p:ph type="body" idx="3"/>
          </p:nvPr>
        </p:nvSpPr>
        <p:spPr/>
        <p:txBody>
          <a:bodyPr/>
          <a:lstStyle/>
          <a:p>
            <a:r>
              <a:t>主题名称：中国体育教育的改革与发展</a:t>
            </a:r>
          </a:p>
        </p:txBody>
      </p:sp>
      <p:sp>
        <p:nvSpPr>
          <p:cNvPr id="6" name="Content Placeholder 5"/>
          <p:cNvSpPr>
            <a:spLocks noGrp="1"/>
          </p:cNvSpPr>
          <p:nvPr>
            <p:ph sz="half" idx="4"/>
          </p:nvPr>
        </p:nvSpPr>
        <p:spPr/>
        <p:txBody>
          <a:bodyPr/>
          <a:lstStyle/>
          <a:p>
            <a:r>
              <a:t>1. 为应对体育教育面临的挑战，我国政府制定了一系列政策措施，以促进体育教育的改革与发展，提升体育教育的质量和水平。</a:t>
            </a:r>
          </a:p>
          <a:p>
            <a:r>
              <a:t>2. 体育教育的改革与发展主要包括以下几个方面：更新体育教育理念、优化体育课程设置、加强体育教师队伍建设、完善体育教育评价体系等。</a:t>
            </a:r>
          </a:p>
          <a:p>
            <a:r>
              <a:t>3. 体育教育改革与发展取得了显著成效，包括体育教育资源不断增加、体育教师队伍素质不断提高、体育课程设置不断优化等。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中国体育教育行业的概述与背景</a:t>
            </a:r>
          </a:p>
        </p:txBody>
      </p:sp>
      <p:sp>
        <p:nvSpPr>
          <p:cNvPr id="3" name="Text Placeholder 2"/>
          <p:cNvSpPr>
            <a:spLocks noGrp="1"/>
          </p:cNvSpPr>
          <p:nvPr>
            <p:ph type="body" idx="1"/>
          </p:nvPr>
        </p:nvSpPr>
        <p:spPr/>
        <p:txBody>
          <a:bodyPr/>
          <a:lstStyle/>
          <a:p>
            <a:r>
              <a:t>主题名称：中国体育教育的国际合作</a:t>
            </a:r>
          </a:p>
        </p:txBody>
      </p:sp>
      <p:sp>
        <p:nvSpPr>
          <p:cNvPr id="4" name="Content Placeholder 3"/>
          <p:cNvSpPr>
            <a:spLocks noGrp="1"/>
          </p:cNvSpPr>
          <p:nvPr>
            <p:ph sz="half" idx="2"/>
          </p:nvPr>
        </p:nvSpPr>
        <p:spPr/>
        <p:txBody>
          <a:bodyPr/>
          <a:lstStyle/>
          <a:p>
            <a:r>
              <a:t>1. 中国体育教育与世界其他国家开展了广泛的国际合作，包括举办体育赛事、派遣体育教师出国研修、引进国外体育教育专家等。</a:t>
            </a:r>
          </a:p>
          <a:p>
            <a:r>
              <a:t>2. 国际合作促进了中国体育教育的交流与发展，使中国体育教育能够取长补短、博采众长，也为世界体育教育的发展做出了贡献。</a:t>
            </a:r>
          </a:p>
          <a:p>
            <a:r>
              <a:t>3. 中国体育教育的国际合作前景光明，未来将继续加强与世界其他国家在体育教育领域的交流与合作，共同为世界体育教育的发展贡献力量。</a:t>
            </a:r>
          </a:p>
        </p:txBody>
      </p:sp>
      <p:sp>
        <p:nvSpPr>
          <p:cNvPr id="5" name="Text Placeholder 4"/>
          <p:cNvSpPr>
            <a:spLocks noGrp="1"/>
          </p:cNvSpPr>
          <p:nvPr>
            <p:ph type="body" idx="3"/>
          </p:nvPr>
        </p:nvSpPr>
        <p:spPr/>
        <p:txBody>
          <a:bodyPr/>
          <a:lstStyle/>
          <a:p>
            <a:r>
              <a:t>主题名称：中国体育教育的前景与发展</a:t>
            </a:r>
          </a:p>
        </p:txBody>
      </p:sp>
      <p:sp>
        <p:nvSpPr>
          <p:cNvPr id="6" name="Content Placeholder 5"/>
          <p:cNvSpPr>
            <a:spLocks noGrp="1"/>
          </p:cNvSpPr>
          <p:nvPr>
            <p:ph sz="half" idx="4"/>
          </p:nvPr>
        </p:nvSpPr>
        <p:spPr/>
        <p:txBody>
          <a:bodyPr/>
          <a:lstStyle/>
          <a:p>
            <a:r>
              <a:t>1. 中国体育教育面临着新的机遇和挑战，例如人口老龄化、科技进步、全球化等因素对体育教育的发展产生了重要影响。</a:t>
            </a:r>
          </a:p>
          <a:p>
            <a:r>
              <a:t>2. 为应对新的机遇和挑战，中国体育教育需要积极变革，包括深化体育教育改革、加强体育教师队伍建设、完善体育教育评价体系等。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中国体育教育行业的现状与问题</a:t>
            </a:r>
          </a:p>
        </p:txBody>
      </p:sp>
      <p:sp>
        <p:nvSpPr>
          <p:cNvPr id="3" name="Subtitle 2"/>
          <p:cNvSpPr>
            <a:spLocks noGrp="1"/>
          </p:cNvSpPr>
          <p:nvPr>
            <p:ph type="subTitle" idx="1"/>
          </p:nvPr>
        </p:nvSpPr>
        <p:spPr/>
        <p:txBody>
          <a:bodyPr/>
          <a:lstStyle/>
          <a:p>
            <a:r>
              <a:t>中国体育教育行业案例研究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中国体育教育行业的现状与问题</a:t>
            </a:r>
          </a:p>
        </p:txBody>
      </p:sp>
      <p:sp>
        <p:nvSpPr>
          <p:cNvPr id="3" name="Text Placeholder 2"/>
          <p:cNvSpPr>
            <a:spLocks noGrp="1"/>
          </p:cNvSpPr>
          <p:nvPr>
            <p:ph type="body" idx="1"/>
          </p:nvPr>
        </p:nvSpPr>
        <p:spPr/>
        <p:txBody>
          <a:bodyPr/>
          <a:lstStyle/>
          <a:p>
            <a:r>
              <a:t>中国体育教育行业现状</a:t>
            </a:r>
          </a:p>
        </p:txBody>
      </p:sp>
      <p:sp>
        <p:nvSpPr>
          <p:cNvPr id="4" name="Content Placeholder 3"/>
          <p:cNvSpPr>
            <a:spLocks noGrp="1"/>
          </p:cNvSpPr>
          <p:nvPr>
            <p:ph sz="half" idx="2"/>
          </p:nvPr>
        </p:nvSpPr>
        <p:spPr/>
        <p:txBody>
          <a:bodyPr/>
          <a:lstStyle/>
          <a:p>
            <a:r>
              <a:t>1. 体育教育作为素质教育的重要组成部分,在培养全面发展的人才、提高国民身体素质和精神文明建设等方面发挥着重要作用。但当前我国体育教育行业发展还不够完善,存在着一些问题。</a:t>
            </a:r>
          </a:p>
          <a:p>
            <a:r>
              <a:t>2. 体育教育设施不足,体育场地和器材等资源匮乏,体育教学条件差,影响了体育教学质量的提高。</a:t>
            </a:r>
          </a:p>
          <a:p>
            <a:r>
              <a:t>3. 体育师资力量薄弱,体育教师人数不足,且专业素质不高,难以满足体育教学需要。</a:t>
            </a:r>
          </a:p>
        </p:txBody>
      </p:sp>
      <p:sp>
        <p:nvSpPr>
          <p:cNvPr id="5" name="Text Placeholder 4"/>
          <p:cNvSpPr>
            <a:spLocks noGrp="1"/>
          </p:cNvSpPr>
          <p:nvPr>
            <p:ph type="body" idx="3"/>
          </p:nvPr>
        </p:nvSpPr>
        <p:spPr/>
        <p:txBody>
          <a:bodyPr/>
          <a:lstStyle/>
          <a:p>
            <a:r>
              <a:t>中国体育教育行业问题</a:t>
            </a:r>
          </a:p>
        </p:txBody>
      </p:sp>
      <p:sp>
        <p:nvSpPr>
          <p:cNvPr id="6" name="Content Placeholder 5"/>
          <p:cNvSpPr>
            <a:spLocks noGrp="1"/>
          </p:cNvSpPr>
          <p:nvPr>
            <p:ph sz="half" idx="4"/>
          </p:nvPr>
        </p:nvSpPr>
        <p:spPr/>
        <p:txBody>
          <a:bodyPr/>
          <a:lstStyle/>
          <a:p>
            <a:r>
              <a:t>1. 体育教育课程设置不合理,体育课程内容单一,缺乏趣味性和挑战性,学生难以产生学习兴趣,导致体育教学效果不佳。</a:t>
            </a:r>
          </a:p>
          <a:p>
            <a:r>
              <a:t>2. 体育教育评价体系不完善,体育成绩评价标准不科学,难以反映学生的真实体育水平,不利于学生全面发展。</a:t>
            </a:r>
          </a:p>
          <a:p>
            <a:r>
              <a:t>3. 体育教育体制机制不健全,体育教育管理部门职责不明确,体育经费投入不足,影响了体育教育的健康发展。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中国体育教育行业的发展趋势与前景</a:t>
            </a:r>
          </a:p>
        </p:txBody>
      </p:sp>
      <p:sp>
        <p:nvSpPr>
          <p:cNvPr id="3" name="Subtitle 2"/>
          <p:cNvSpPr>
            <a:spLocks noGrp="1"/>
          </p:cNvSpPr>
          <p:nvPr>
            <p:ph type="subTitle" idx="1"/>
          </p:nvPr>
        </p:nvSpPr>
        <p:spPr/>
        <p:txBody>
          <a:bodyPr/>
          <a:lstStyle/>
          <a:p>
            <a:r>
              <a:t>中国体育教育行业案例研究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中国体育教育行业的发展趋势与前景</a:t>
            </a:r>
          </a:p>
        </p:txBody>
      </p:sp>
      <p:sp>
        <p:nvSpPr>
          <p:cNvPr id="3" name="Content Placeholder 2"/>
          <p:cNvSpPr>
            <a:spLocks noGrp="1"/>
          </p:cNvSpPr>
          <p:nvPr>
            <p:ph sz="half" idx="2"/>
          </p:nvPr>
        </p:nvSpPr>
        <p:spPr/>
        <p:txBody>
          <a:bodyPr/>
          <a:lstStyle/>
          <a:p>
            <a:r>
              <a:t>1. 大数据、人工智能、移动互联网等技术的快速发展，为体育教育的数字化转型提供了技术支持。</a:t>
            </a:r>
          </a:p>
          <a:p>
            <a:r>
              <a:t>2. 体育教育数字化转型可以促进体育教育资源共享、提高体育教育效率、个性化体育教育服务。</a:t>
            </a:r>
          </a:p>
          <a:p>
            <a:r>
              <a:t>3. 体育教育数字化转型将会对体育教育的教学模式、教学内容、教学方法、教学评价等方面产生深远的影响。</a:t>
            </a:r>
          </a:p>
        </p:txBody>
      </p:sp>
      <p:sp>
        <p:nvSpPr>
          <p:cNvPr id="4" name="Text Placeholder 3"/>
          <p:cNvSpPr>
            <a:spLocks noGrp="1"/>
          </p:cNvSpPr>
          <p:nvPr>
            <p:ph type="body" idx="3"/>
          </p:nvPr>
        </p:nvSpPr>
        <p:spPr/>
        <p:txBody>
          <a:bodyPr/>
          <a:lstStyle/>
          <a:p>
            <a:r>
              <a:t>体育教育与健康教育融合</a:t>
            </a:r>
          </a:p>
        </p:txBody>
      </p:sp>
      <p:sp>
        <p:nvSpPr>
          <p:cNvPr id="5" name="Content Placeholder 4"/>
          <p:cNvSpPr>
            <a:spLocks noGrp="1"/>
          </p:cNvSpPr>
          <p:nvPr>
            <p:ph sz="half" idx="4"/>
          </p:nvPr>
        </p:nvSpPr>
        <p:spPr/>
        <p:txBody>
          <a:bodyPr/>
          <a:lstStyle/>
          <a:p>
            <a:r>
              <a:t>1. 体育教育与健康教育的融合有助于培养学生终身体育意识和健康生活方式。</a:t>
            </a:r>
          </a:p>
          <a:p>
            <a:r>
              <a:t>2. 体育教育与健康教育的融合可以促进学生身心全面发展，提高学生综合素质。</a:t>
            </a:r>
          </a:p>
          <a:p>
            <a:r>
              <a:t>3. 体育教育与健康教育的融合需要加强课程整合、师资培训、教学资源建设等方面的合作。</a:t>
            </a:r>
          </a:p>
        </p:txBody>
      </p:sp>
      <p:sp>
        <p:nvSpPr>
          <p:cNvPr id="6" name="Text Placeholder 5"/>
          <p:cNvSpPr>
            <a:spLocks noGrp="1"/>
          </p:cNvSpPr>
          <p:nvPr>
            <p:ph type="body" idx="1"/>
          </p:nvPr>
        </p:nvSpPr>
        <p:spPr/>
        <p:txBody>
          <a:bodyPr/>
          <a:lstStyle/>
          <a:p>
            <a:r>
              <a:t>体育教育数字化转型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中国体育教育行业的发展趋势与前景</a:t>
            </a:r>
          </a:p>
        </p:txBody>
      </p:sp>
      <p:sp>
        <p:nvSpPr>
          <p:cNvPr id="3" name="Text Placeholder 2"/>
          <p:cNvSpPr>
            <a:spLocks noGrp="1"/>
          </p:cNvSpPr>
          <p:nvPr>
            <p:ph type="body" idx="1"/>
          </p:nvPr>
        </p:nvSpPr>
        <p:spPr/>
        <p:txBody>
          <a:bodyPr/>
          <a:lstStyle/>
          <a:p>
            <a:r>
              <a:t>体育教育国际化</a:t>
            </a:r>
          </a:p>
        </p:txBody>
      </p:sp>
      <p:sp>
        <p:nvSpPr>
          <p:cNvPr id="4" name="Content Placeholder 3"/>
          <p:cNvSpPr>
            <a:spLocks noGrp="1"/>
          </p:cNvSpPr>
          <p:nvPr>
            <p:ph sz="half" idx="2"/>
          </p:nvPr>
        </p:nvSpPr>
        <p:spPr/>
        <p:txBody>
          <a:bodyPr/>
          <a:lstStyle/>
          <a:p>
            <a:r>
              <a:t>1. 体育教育国际化有助于促进不同国家和地区之间的体育文化交流与合作。</a:t>
            </a:r>
          </a:p>
          <a:p>
            <a:r>
              <a:t>2. 体育教育国际化可以为学生提供更广阔的体育教育视野，提升学生的国际竞争力。</a:t>
            </a:r>
          </a:p>
          <a:p>
            <a:r>
              <a:t>3. 体育教育国际化需要加强体育教育对外交流合作、引进国外先进的体育教育理念和方法。</a:t>
            </a:r>
          </a:p>
        </p:txBody>
      </p:sp>
      <p:sp>
        <p:nvSpPr>
          <p:cNvPr id="5" name="Text Placeholder 4"/>
          <p:cNvSpPr>
            <a:spLocks noGrp="1"/>
          </p:cNvSpPr>
          <p:nvPr>
            <p:ph type="body" idx="3"/>
          </p:nvPr>
        </p:nvSpPr>
        <p:spPr/>
        <p:txBody>
          <a:bodyPr/>
          <a:lstStyle/>
          <a:p>
            <a:r>
              <a:t>体育教育产业化</a:t>
            </a:r>
          </a:p>
        </p:txBody>
      </p:sp>
      <p:sp>
        <p:nvSpPr>
          <p:cNvPr id="6" name="Content Placeholder 5"/>
          <p:cNvSpPr>
            <a:spLocks noGrp="1"/>
          </p:cNvSpPr>
          <p:nvPr>
            <p:ph sz="half" idx="4"/>
          </p:nvPr>
        </p:nvSpPr>
        <p:spPr/>
        <p:txBody>
          <a:bodyPr/>
          <a:lstStyle/>
          <a:p>
            <a:r>
              <a:t>1. 体育教育产业化有助于推动体育教育的市场化发展，促进体育教育资源的合理配置。</a:t>
            </a:r>
          </a:p>
          <a:p>
            <a:r>
              <a:t>2. 体育教育产业化可以带动体育用品、体育器材、体育场馆等相关产业的发展。</a:t>
            </a:r>
          </a:p>
          <a:p>
            <a:r>
              <a:t>3. 体育教育产业化需要加强政府监管、行业自律、消费者权益保护等方面的建设。</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中国体育教育行业的发展趋势与前景</a:t>
            </a:r>
          </a:p>
        </p:txBody>
      </p:sp>
      <p:sp>
        <p:nvSpPr>
          <p:cNvPr id="3" name="Text Placeholder 2"/>
          <p:cNvSpPr>
            <a:spLocks noGrp="1"/>
          </p:cNvSpPr>
          <p:nvPr>
            <p:ph type="body" idx="1"/>
          </p:nvPr>
        </p:nvSpPr>
        <p:spPr/>
        <p:txBody>
          <a:bodyPr/>
          <a:lstStyle/>
          <a:p>
            <a:r>
              <a:t>体育教育民营化</a:t>
            </a:r>
          </a:p>
        </p:txBody>
      </p:sp>
      <p:sp>
        <p:nvSpPr>
          <p:cNvPr id="4" name="Content Placeholder 3"/>
          <p:cNvSpPr>
            <a:spLocks noGrp="1"/>
          </p:cNvSpPr>
          <p:nvPr>
            <p:ph sz="half" idx="2"/>
          </p:nvPr>
        </p:nvSpPr>
        <p:spPr/>
        <p:txBody>
          <a:bodyPr/>
          <a:lstStyle/>
          <a:p>
            <a:r>
              <a:t>1. 体育教育民营化有助于激发体育教育市场的活力，促进体育教育服务的创新。</a:t>
            </a:r>
          </a:p>
          <a:p>
            <a:r>
              <a:t>2. 体育教育民营化可以满足不同社会群体对体育教育的不同需求，为学生提供更个性化的体育教育服务。</a:t>
            </a:r>
          </a:p>
          <a:p>
            <a:r>
              <a:t>3. 体育教育民营化需要加强政府监管、行业自律、消费者权益保护等方面的建设。</a:t>
            </a:r>
          </a:p>
        </p:txBody>
      </p:sp>
      <p:sp>
        <p:nvSpPr>
          <p:cNvPr id="5" name="Text Placeholder 4"/>
          <p:cNvSpPr>
            <a:spLocks noGrp="1"/>
          </p:cNvSpPr>
          <p:nvPr>
            <p:ph type="body" idx="3"/>
          </p:nvPr>
        </p:nvSpPr>
        <p:spPr/>
        <p:txBody>
          <a:bodyPr/>
          <a:lstStyle/>
          <a:p>
            <a:r>
              <a:t>体育教育职业化</a:t>
            </a:r>
          </a:p>
        </p:txBody>
      </p:sp>
      <p:sp>
        <p:nvSpPr>
          <p:cNvPr id="6" name="Content Placeholder 5"/>
          <p:cNvSpPr>
            <a:spLocks noGrp="1"/>
          </p:cNvSpPr>
          <p:nvPr>
            <p:ph sz="half" idx="4"/>
          </p:nvPr>
        </p:nvSpPr>
        <p:spPr/>
        <p:txBody>
          <a:bodyPr/>
          <a:lstStyle/>
          <a:p>
            <a:r>
              <a:t>1. 体育教育职业化有助于提升体育教师的社会地位和职业认同感，吸引更多优秀人才从事体育教育。</a:t>
            </a:r>
          </a:p>
          <a:p>
            <a:r>
              <a:t>2. 体育教育职业化可以促进体育教师队伍的专业化发展，提高体育教育教学质量。</a:t>
            </a:r>
          </a:p>
          <a:p>
            <a:r>
              <a:t>3. 体育教育职业化需要加强师资培训、职业资格认证、职称评定等方面的建设。</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中国体育教育行业政策法规框架的分析</a:t>
            </a:r>
          </a:p>
        </p:txBody>
      </p:sp>
      <p:sp>
        <p:nvSpPr>
          <p:cNvPr id="3" name="Subtitle 2"/>
          <p:cNvSpPr>
            <a:spLocks noGrp="1"/>
          </p:cNvSpPr>
          <p:nvPr>
            <p:ph type="subTitle" idx="1"/>
          </p:nvPr>
        </p:nvSpPr>
        <p:spPr/>
        <p:txBody>
          <a:bodyPr/>
          <a:lstStyle/>
          <a:p>
            <a:r>
              <a:t>中国体育教育行业案例研究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中国体育教育行业政策法规框架的分析</a:t>
            </a:r>
          </a:p>
        </p:txBody>
      </p:sp>
      <p:sp>
        <p:nvSpPr>
          <p:cNvPr id="3" name="Text Placeholder 2"/>
          <p:cNvSpPr>
            <a:spLocks noGrp="1"/>
          </p:cNvSpPr>
          <p:nvPr>
            <p:ph type="body" idx="1"/>
          </p:nvPr>
        </p:nvSpPr>
        <p:spPr/>
        <p:txBody>
          <a:bodyPr/>
          <a:lstStyle/>
          <a:p>
            <a:r>
              <a:t>体育法在体育教育中的作用</a:t>
            </a:r>
          </a:p>
        </p:txBody>
      </p:sp>
      <p:sp>
        <p:nvSpPr>
          <p:cNvPr id="4" name="Content Placeholder 3"/>
          <p:cNvSpPr>
            <a:spLocks noGrp="1"/>
          </p:cNvSpPr>
          <p:nvPr>
            <p:ph sz="half" idx="2"/>
          </p:nvPr>
        </p:nvSpPr>
        <p:spPr/>
        <p:txBody>
          <a:bodyPr/>
          <a:lstStyle/>
          <a:p>
            <a:r>
              <a:t>1. 体育法为体育教育提供了法律依据，明确了体育教育的地位和作用，保障了体育教育的合法权益。</a:t>
            </a:r>
          </a:p>
          <a:p>
            <a:r>
              <a:t>2. 体育法对体育教育的目标、内容、形式、方法等方面做出了规定，为体育教育的开展提供了指导。</a:t>
            </a:r>
          </a:p>
          <a:p>
            <a:r>
              <a:t>3. 体育法规定了政府在体育教育中的责任，要求政府加大对体育教育的投入，改善体育教育的条件，提高体育教育的质量。</a:t>
            </a:r>
          </a:p>
        </p:txBody>
      </p:sp>
      <p:sp>
        <p:nvSpPr>
          <p:cNvPr id="5" name="Text Placeholder 4"/>
          <p:cNvSpPr>
            <a:spLocks noGrp="1"/>
          </p:cNvSpPr>
          <p:nvPr>
            <p:ph type="body" idx="3"/>
          </p:nvPr>
        </p:nvSpPr>
        <p:spPr/>
        <p:txBody>
          <a:bodyPr/>
          <a:lstStyle/>
          <a:p>
            <a:r>
              <a:t>体育教育管理体制和运行机制</a:t>
            </a:r>
          </a:p>
        </p:txBody>
      </p:sp>
      <p:sp>
        <p:nvSpPr>
          <p:cNvPr id="6" name="Content Placeholder 5"/>
          <p:cNvSpPr>
            <a:spLocks noGrp="1"/>
          </p:cNvSpPr>
          <p:nvPr>
            <p:ph sz="half" idx="4"/>
          </p:nvPr>
        </p:nvSpPr>
        <p:spPr/>
        <p:txBody>
          <a:bodyPr/>
          <a:lstStyle/>
          <a:p>
            <a:r>
              <a:t>1. 体育教育管理体制是指国家和地方政府对体育教育的管理机构和管理方式。</a:t>
            </a:r>
          </a:p>
          <a:p>
            <a:r>
              <a:t>2. 体育教育运行机制是指体育教育活动的组织、实施和监督等方面的机制。</a:t>
            </a:r>
          </a:p>
          <a:p>
            <a:r>
              <a:t>3. 体育教育管理体制和运行机制的改革是深化体育教育改革的重要内容，有利于提高体育教育的质量和效率。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中国体育教育行业政策法规框架的分析</a:t>
            </a:r>
          </a:p>
        </p:txBody>
      </p:sp>
      <p:sp>
        <p:nvSpPr>
          <p:cNvPr id="3" name="Text Placeholder 2"/>
          <p:cNvSpPr>
            <a:spLocks noGrp="1"/>
          </p:cNvSpPr>
          <p:nvPr>
            <p:ph type="body" idx="1"/>
          </p:nvPr>
        </p:nvSpPr>
        <p:spPr/>
        <p:txBody>
          <a:bodyPr/>
          <a:lstStyle/>
          <a:p>
            <a:r>
              <a:t>体育教育课程标准</a:t>
            </a:r>
          </a:p>
        </p:txBody>
      </p:sp>
      <p:sp>
        <p:nvSpPr>
          <p:cNvPr id="4" name="Content Placeholder 3"/>
          <p:cNvSpPr>
            <a:spLocks noGrp="1"/>
          </p:cNvSpPr>
          <p:nvPr>
            <p:ph sz="half" idx="2"/>
          </p:nvPr>
        </p:nvSpPr>
        <p:spPr/>
        <p:txBody>
          <a:bodyPr/>
          <a:lstStyle/>
          <a:p>
            <a:r>
              <a:t>1. 体育教育课程标准是国家或地方政府制定的体育教育课程的标准。</a:t>
            </a:r>
          </a:p>
          <a:p>
            <a:r>
              <a:t>2. 体育教育课程标准规定了体育教育课程的目标、内容、要求等方面的内容。</a:t>
            </a:r>
          </a:p>
          <a:p>
            <a:r>
              <a:t>3. 体育教育课程标准是体育教育教学的重要依据，也是体育教育质量评价的重要标准。</a:t>
            </a:r>
          </a:p>
        </p:txBody>
      </p:sp>
      <p:sp>
        <p:nvSpPr>
          <p:cNvPr id="5" name="Text Placeholder 4"/>
          <p:cNvSpPr>
            <a:spLocks noGrp="1"/>
          </p:cNvSpPr>
          <p:nvPr>
            <p:ph type="body" idx="3"/>
          </p:nvPr>
        </p:nvSpPr>
        <p:spPr/>
        <p:txBody>
          <a:bodyPr/>
          <a:lstStyle/>
          <a:p>
            <a:r>
              <a:t>体育教育教师队伍建设</a:t>
            </a:r>
          </a:p>
        </p:txBody>
      </p:sp>
      <p:sp>
        <p:nvSpPr>
          <p:cNvPr id="6" name="Content Placeholder 5"/>
          <p:cNvSpPr>
            <a:spLocks noGrp="1"/>
          </p:cNvSpPr>
          <p:nvPr>
            <p:ph sz="half" idx="4"/>
          </p:nvPr>
        </p:nvSpPr>
        <p:spPr/>
        <p:txBody>
          <a:bodyPr/>
          <a:lstStyle/>
          <a:p>
            <a:r>
              <a:t>1. 体育教育教师队伍建设是指对体育教育教师的培养、培训、考核和管理工作。</a:t>
            </a:r>
          </a:p>
          <a:p>
            <a:r>
              <a:t>2. 体育教育教师队伍建设是提高体育教育质量的关键，一支高素质的体育教育教师队伍是体育教育事业发展的基础。</a:t>
            </a:r>
          </a:p>
          <a:p>
            <a:r>
              <a:t>3. 体育教育教师队伍建设需要加大对体育教育教师的培养和培训力度，提高体育教育教师的专业水平和教学能力。</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中国体育教育行业政策法规框架的分析</a:t>
            </a:r>
          </a:p>
        </p:txBody>
      </p:sp>
      <p:sp>
        <p:nvSpPr>
          <p:cNvPr id="3" name="Text Placeholder 2"/>
          <p:cNvSpPr>
            <a:spLocks noGrp="1"/>
          </p:cNvSpPr>
          <p:nvPr>
            <p:ph type="body" idx="1"/>
          </p:nvPr>
        </p:nvSpPr>
        <p:spPr/>
        <p:txBody>
          <a:bodyPr/>
          <a:lstStyle/>
          <a:p>
            <a:r>
              <a:t>体育教育设施建设</a:t>
            </a:r>
          </a:p>
        </p:txBody>
      </p:sp>
      <p:sp>
        <p:nvSpPr>
          <p:cNvPr id="4" name="Content Placeholder 3"/>
          <p:cNvSpPr>
            <a:spLocks noGrp="1"/>
          </p:cNvSpPr>
          <p:nvPr>
            <p:ph sz="half" idx="2"/>
          </p:nvPr>
        </p:nvSpPr>
        <p:spPr/>
        <p:txBody>
          <a:bodyPr/>
          <a:lstStyle/>
          <a:p>
            <a:r>
              <a:t>1. 体育教育设施建设是指建设和改造体育场馆、体育器材、体育场地等体育设施。</a:t>
            </a:r>
          </a:p>
          <a:p>
            <a:r>
              <a:t>2. 体育教育设施建设是提高体育教育质量的基础，良好的体育设施条件是体育教育活动顺利开展的保障。</a:t>
            </a:r>
          </a:p>
          <a:p>
            <a:r>
              <a:t>3. 体育教育设施建设需要加大对体育设施的投入，改善体育设施的条件，提高体育设施的利用率。</a:t>
            </a:r>
          </a:p>
        </p:txBody>
      </p:sp>
      <p:sp>
        <p:nvSpPr>
          <p:cNvPr id="5" name="Text Placeholder 4"/>
          <p:cNvSpPr>
            <a:spLocks noGrp="1"/>
          </p:cNvSpPr>
          <p:nvPr>
            <p:ph type="body" idx="3"/>
          </p:nvPr>
        </p:nvSpPr>
        <p:spPr/>
        <p:txBody>
          <a:bodyPr/>
          <a:lstStyle/>
          <a:p>
            <a:r>
              <a:t>体育教育经费保障</a:t>
            </a:r>
          </a:p>
        </p:txBody>
      </p:sp>
      <p:sp>
        <p:nvSpPr>
          <p:cNvPr id="6" name="Content Placeholder 5"/>
          <p:cNvSpPr>
            <a:spLocks noGrp="1"/>
          </p:cNvSpPr>
          <p:nvPr>
            <p:ph sz="half" idx="4"/>
          </p:nvPr>
        </p:nvSpPr>
        <p:spPr/>
        <p:txBody>
          <a:bodyPr/>
          <a:lstStyle/>
          <a:p>
            <a:r>
              <a:t>1. 体育教育经费保障是指国家和地方政府对体育教育的财政支持。</a:t>
            </a:r>
          </a:p>
          <a:p>
            <a:r>
              <a:t>2. 体育教育经费保障是体育教育事业发展的关键，没有足够的经费保障，体育教育事业就难以发展。</a:t>
            </a:r>
          </a:p>
          <a:p>
            <a:r>
              <a:t>3. 体育教育经费保障需要加大对体育教育的财政投入，提高体育教育经费的比例，确保体育教育经费的使用效率。</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中国体育教育行业的利益相关者与关系分析</a:t>
            </a:r>
          </a:p>
        </p:txBody>
      </p:sp>
      <p:sp>
        <p:nvSpPr>
          <p:cNvPr id="3" name="Subtitle 2"/>
          <p:cNvSpPr>
            <a:spLocks noGrp="1"/>
          </p:cNvSpPr>
          <p:nvPr>
            <p:ph type="subTitle" idx="1"/>
          </p:nvPr>
        </p:nvSpPr>
        <p:spPr/>
        <p:txBody>
          <a:bodyPr/>
          <a:lstStyle/>
          <a:p>
            <a:r>
              <a:t>中国体育教育行业案例研究</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https://d.book118.com/496112101201010044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中国体育教育行业的概述与背景</vt:lpstr>
      <vt:lpstr> 中国体育教育行业的概述与背景</vt:lpstr>
      <vt:lpstr> 中国体育教育行业的概述与背景</vt:lpstr>
      <vt:lpstr> 中国体育教育行业的现状与问题</vt:lpstr>
      <vt:lpstr> 中国体育教育行业的现状与问题</vt:lpstr>
      <vt:lpstr> 中国体育教育行业的发展趋势与前景</vt:lpstr>
      <vt:lpstr> 中国体育教育行业的发展趋势与前景</vt:lpstr>
      <vt:lpstr> 中国体育教育行业的发展趋势与前景</vt:lpstr>
      <vt:lpstr> 中国体育教育行业的发展趋势与前景</vt:lpstr>
      <vt:lpstr> 中国体育教育行业政策法规框架的分析</vt:lpstr>
      <vt:lpstr> 中国体育教育行业政策法规框架的分析</vt:lpstr>
      <vt:lpstr> 中国体育教育行业政策法规框架的分析</vt:lpstr>
      <vt:lpstr> 中国体育教育行业政策法规框架的分析</vt:lpstr>
      <vt:lpstr> 中国体育教育行业的利益相关者与关系分析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2024-09-13T05:03:59.475</cp:lastPrinted>
  <dcterms:created xsi:type="dcterms:W3CDTF">2024-09-12T21:03:59Z</dcterms:created>
  <dcterms:modified xsi:type="dcterms:W3CDTF">2024-09-12T21:04:01Z</dcterms:modified>
</cp:coreProperties>
</file>