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8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51127-D19F-458D-AF25-7D148C17E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8FF8B-A16E-4464-84CE-2FB78F8C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005C8-876A-42EA-BFA6-7778134E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389B2-07FB-43E7-A650-29A3A355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AEC4D-3B0A-4207-9F0E-208AE887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98087-0B92-4C34-A6A2-84296C8B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62115-B6E2-439B-BAD7-540BDED1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60BA7-059A-45F8-8983-1108AC28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94EDE-2206-4C40-B67F-29615230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D156-C48B-4CC8-ACBA-7F02D42EB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81C10-1E21-4F2B-A839-545666A78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845" r:id="rId2"/>
    <p:sldLayoutId id="2147512846" r:id="rId3"/>
    <p:sldLayoutId id="2147512847" r:id="rId4"/>
    <p:sldLayoutId id="2147512848" r:id="rId5"/>
    <p:sldLayoutId id="2147512849" r:id="rId6"/>
    <p:sldLayoutId id="2147512850" r:id="rId7"/>
    <p:sldLayoutId id="2147512851" r:id="rId8"/>
    <p:sldLayoutId id="2147512852" r:id="rId9"/>
    <p:sldLayoutId id="2147512853" r:id="rId10"/>
    <p:sldLayoutId id="214751285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13124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集合与函数概念复习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集合的概念与性质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函数的定义与分类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函数的运算与性质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函数的图像与变换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函数的导数与微分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集合的概念与性质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集合的表示方法</a:t>
            </a:r>
            <a:endParaRPr lang="zh-CN" altLang="en-US"/>
          </a:p>
        </p:txBody>
      </p:sp>
      <p:sp>
        <p:nvSpPr>
          <p:cNvPr id="1049016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集合运算：并集、交集、补集、差集等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符号法：用数学符号表示集合中的元素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图形法：用图形表示集合中的元素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描述法：用数学语言描述集合中的元素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4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列举法：将集合中的元素一一列举出来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集合的并、交、差运算</a:t>
            </a:r>
            <a:endParaRPr lang="zh-CN" altLang="en-US"/>
          </a:p>
        </p:txBody>
      </p:sp>
      <p:sp>
        <p:nvSpPr>
          <p:cNvPr id="104909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并集：两个集合中所有元素的集合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交集：两个集合中共有的元素组成的集合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差集：属于第一个集合但不属于第二个集合的元素组成的集合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运算法则：并集、交集、差集都有相应的运算法则，如并集运算法则为A∪B=B∪A，交集运算法则为A∩B=B∩A，差集运算法则为A-B=B-A。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集合的子集与补集</a:t>
            </a:r>
            <a:endParaRPr lang="zh-CN" altLang="en-US"/>
          </a:p>
        </p:txBody>
      </p:sp>
      <p:sp>
        <p:nvSpPr>
          <p:cNvPr id="1049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子集：如果集合A中的每一个元素都是集合B的元素，则称A是B的子集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补集：如果集合A中的每一个元素都不是集合B的元素，则称A是B的补集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子集与补集的关系：A是B的子集，则B是A的补集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子集与补集的性质：子集与补集是相互对立的，即A是B的子集，则A不是B的补集，反之亦然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集合的性质与关系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集合的性质：确定性、互异性、无序性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集合的关系：包含、相等、子集、真子集、空集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集合的运算：并集、交集、差集、补集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集合的表示方法：列举法、描述法、图示法、符号法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函数的定义与分类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函数的定义与表示</a:t>
            </a:r>
            <a:endParaRPr lang="zh-CN" altLang="en-US"/>
          </a:p>
        </p:txBody>
      </p:sp>
      <p:sp>
        <p:nvSpPr>
          <p:cNvPr id="10493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函数的定义：函数是一种映射关系，将定义域中的每个元素映射到值域中的唯一元素。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函数的分类：函数可以分为单值函数、多值函数、可逆函数、不可逆函数等。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函数的表示：函数可以用解析式、图像、表格等方式表示。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函数的应用：函数在数学、物理、工程等领域有着广泛的应用。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函数的值域与定义域</a:t>
            </a:r>
            <a:endParaRPr lang="zh-CN" altLang="en-US"/>
          </a:p>
        </p:txBody>
      </p:sp>
      <p:sp>
        <p:nvSpPr>
          <p:cNvPr id="10493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函数的定义：函数是一种映射关系，将定义域中的每个元素映射到值域中的唯一元素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函数的值域：值域是函数定义域中每个元素对应的值构成的集合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函数的定义域：定义域是函数中自变量取值的范围，决定了函数的取值范围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函数的分类：根据函数的定义域和值域的不同，可以分为单值函数、多值函数、有界函数、无界函数等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函数的分类：常数函数、幂函数、三角函数等</a:t>
            </a:r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常数函数：y=c，其中c为常数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幂函数：y=x^n，其中n为常数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三角函数：y=sin(x)、y=cos(x)、y=tan(x)等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对数函数：y=log(x)，其中x&gt;0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指数函数：y=a^x，其中a&gt;0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反函数：y=f(x)的反函数为x=f^(-1)(y)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函数的特性：奇函数、偶函数、周期性等</a:t>
            </a:r>
            <a:endParaRPr lang="zh-CN" altLang="en-US"/>
          </a:p>
        </p:txBody>
      </p:sp>
      <p:sp>
        <p:nvSpPr>
          <p:cNvPr id="10494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奇函数：f(x)=-f(-x)，满足f(x)=f(-x)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周期性：f(x+T)=f(x)，满足f(x+T)=f(x)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单调性：f(x)在定义域内单调递增或递减，满足f(x1)&gt;f(x2)或f(x1)&lt;f(x2)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偶函数：f(x)=f(-x)，满足f(x)=-f(-x)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函数的运算与性质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函数的四则运算</a:t>
            </a:r>
            <a:endParaRPr lang="zh-CN" altLang="en-US"/>
          </a:p>
        </p:txBody>
      </p:sp>
      <p:sp>
        <p:nvSpPr>
          <p:cNvPr id="10496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乘法：f(x) * g(x) = h(x)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加法：f(x) + g(x) = h(x)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减法：f(x) - g(x) = h(x)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除法：f(x) / g(x) = h(x)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复合函数的运算</a:t>
            </a:r>
            <a:endParaRPr lang="zh-CN" altLang="en-US"/>
          </a:p>
        </p:txBody>
      </p:sp>
      <p:sp>
        <p:nvSpPr>
          <p:cNvPr id="10496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复合函数的性质：保持函数的单调性、奇偶性、周期性等性质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复合函数的定义：由两个函数复合而成的函数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复合函数的运算法则：先做内层函数，再做外层函数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复合函数的应用：在解决实际问题中，复合函数可以简化计算过程，提高计算效率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反函数的运算</a:t>
            </a:r>
            <a:endParaRPr lang="zh-CN" altLang="en-US"/>
          </a:p>
        </p:txBody>
      </p:sp>
      <p:sp>
        <p:nvSpPr>
          <p:cNvPr id="10497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反函数的定义：对于函数f(x)，如果存在函数g(x)满足g(f(x))=x，则称g(x)为f(x)的反函数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反函数的性质：反函数的定义域、值域与原函数互为逆运算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反函数的运算法则：反函数的运算法则与原函数相同，但运算顺序相反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反函数的应用：反函数在解决实际问题中具有重要作用，如求解方程、求最大值和最小值等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https://d.book118.com/496113124120010031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集合与函数概念复习</vt:lpstr>
      <vt:lpstr>目录</vt:lpstr>
      <vt:lpstr>添加章节标题</vt:lpstr>
      <vt:lpstr>集合的概念与性质</vt:lpstr>
      <vt:lpstr>集合的表示方法</vt:lpstr>
      <vt:lpstr>集合的并、交、差运算</vt:lpstr>
      <vt:lpstr>集合的子集与补集</vt:lpstr>
      <vt:lpstr>集合的性质与关系</vt:lpstr>
      <vt:lpstr>函数的定义与分类</vt:lpstr>
      <vt:lpstr>函数的定义与表示</vt:lpstr>
      <vt:lpstr>函数的值域与定义域</vt:lpstr>
      <vt:lpstr>函数的分类：常数函数、幂函数、三角函数等</vt:lpstr>
      <vt:lpstr>函数的特性：奇函数、偶函数、周期性等</vt:lpstr>
      <vt:lpstr>函数的运算与性质</vt:lpstr>
      <vt:lpstr>函数的四则运算</vt:lpstr>
      <vt:lpstr>复合函数的运算</vt:lpstr>
      <vt:lpstr>反函数的运算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2024-08-30T00:19:02.401</cp:lastPrinted>
  <dcterms:created xsi:type="dcterms:W3CDTF">2024-08-29T16:19:02Z</dcterms:created>
  <dcterms:modified xsi:type="dcterms:W3CDTF">2024-08-29T16:19:05Z</dcterms:modified>
</cp:coreProperties>
</file>