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BC30E4-E789-461B-9F6E-9AEBAC8578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088803-1A5C-424C-9B75-FA3DABD873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C2FA40-728E-4772-AE91-A2C3488EF4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D9A8BA-BD5B-462F-BFAD-B184D067B7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9219E5-5260-4A9A-97AF-C99AEB55E4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D9D3C2-D30F-4F29-9042-6B31967441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2722C4-EA75-4197-9226-90FC79E3EE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A40881-FD84-4642-8F50-2E6EA1CB67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CD0AB7-1106-4F5A-AEEE-9749430FCE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27C94D-717C-48ED-818F-D509D6497D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629C9D-DFCC-487E-8EE7-669EE4F9AB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6114130103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城市治理专项规划方案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城市现状分析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专项规划策略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实施路径与措施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预期成果与影响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3964" b="33964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236" b="19236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城市化进程加速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随着城市化进程的推进，城市规模不断扩大，人口数量激增，城市治理面临诸多挑战。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治理体系现代化需求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传统的城市治理方式已无法满足现代城市发展需求，需要建立科学、高效、智能的治理体系。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城市规划与治理紧密关联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城市规划是城市治理的基础和前提，科学的城市规划有助于提升城市治理水平。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207198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规划原则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776775" y="1654506"/>
            <a:ext cx="3900518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坚持问题导向、目标导向和结果导向相结合，注重科学性、前瞻性和可操作性相统一。同时，遵循以下具体原则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746354" y="3180495"/>
            <a:ext cx="338414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人本原则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746354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以人民为中心，关注居民需求和福祉，提升城市宜居性和包容性。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76775" y="5015040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法治化原则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776775" y="5462349"/>
            <a:ext cx="3994520" cy="95591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强化法治在城市治理中的基础作用，建立健全法律法规体系，保障治理的公正性和权威性。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05680" y="1345950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规划目标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5680" y="1793259"/>
            <a:ext cx="4048125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构建适应现代城市发展需求的城市治理体系，实现城市高效、有序、可持续发展。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04586" y="3180495"/>
            <a:ext cx="316719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系统性原则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9245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将城市治理作为一个系统工程进行规划，综合考虑经济、社会、环境等多方面因素。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54963" y="5015040"/>
            <a:ext cx="389562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智能化原则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4963" y="5462349"/>
            <a:ext cx="3898264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运用现代科技手段，推动城市治理智能化发展，提高治理效率和精准度。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19258" y="1436636"/>
            <a:ext cx="1122727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7063" y="1412952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444473" y="3277277"/>
            <a:ext cx="1281814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344483" y="3265085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81926" y="5111822"/>
            <a:ext cx="1023483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47063" y="5099630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规划目标与原则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城市现状分析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9536" b="9536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地理位置与自然环境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位于沿海地区，拥有得天独厚的港口优势和丰富的海洋资源。气候温和，四季分明，适宜居住。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历史文化底蕴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拥有悠久的历史文化传统和丰富的文化遗产，如古建筑、历史街区等。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经济发展状况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作为重要的经济中心，拥有发达的制造业、服务业和金融业。近年来，城市经济持续稳定增长，吸引了大量人才和企业前来发展。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城市基本情况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https://d.book118.com/496114130103010100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2024-09-24T09:20:28.449</cp:lastPrinted>
  <dcterms:created xsi:type="dcterms:W3CDTF">2024-09-24T01:20:28Z</dcterms:created>
  <dcterms:modified xsi:type="dcterms:W3CDTF">2024-09-24T01:20:30Z</dcterms:modified>
</cp:coreProperties>
</file>