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D26D6-0F0A-45F3-9C01-47FF91A53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2956A-A57A-4E10-8C4F-05EBD5110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A24C1-4342-4259-B3DF-A28FD67BE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CF715B-FCEA-48C1-9F75-DF7C9A4E4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8081C5-A338-4E3B-B88B-363F07CC0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50984F-34F8-43ED-8218-7F5ACC722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3519FC-BA25-4E4E-98B9-1712FF83F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B8D73C-2EE0-48F7-BF1D-060F020F8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633C2D-B6A3-4418-8729-D80919BAB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1C0F0B-0B5B-455E-BC84-F2A31AA082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5F2E3-2DEF-40A7-8C13-89B81639B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11422114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《零件的表面质量》PPT课件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零件表面质量的重要性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影响零件表面质量的因素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零件表面质量的检测方法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提高零件表面质量的措施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零件表面质量案例分析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零件表面质量的重要性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零件的表面质量直接影响产品的性能，如耐磨性、耐腐蚀性、密封性和配合精度等。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高质量的表面可以减少摩擦和磨损，提高零件的使用寿命，从而提升产品的性能。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对产品性能的影响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051" b="26051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对产品寿命的影响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表面质量对产品寿命的影响非常大，如果零件的表面存在缺陷或损伤，会导致产品过早失效。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良好的表面质量可以延长产品的使用寿命，降低维修和更换的频率，节约成本。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对产品外观的影响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表面质量对产品的外观也有很大影响，高质量的表面可以提升产品的美观度和品牌形象。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粗糙的表面会导致产品外观显得廉价，影响消费者的购买意愿。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影响零件表面质量的因素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原材料的特性是影响零件表面质量的重要因素之一。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不同的原材料具有不同的物理和化学性质，如硬度、韧性、耐磨性等，这些性质直接影响零件表面的质量。在选择原材料时，需要考虑其与表面质量的关系，以确保最终产品的性能。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原材料的特性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制造工艺是影响零件表面质量的另一个关键因素。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制造过程中涉及的各种工艺，如铸造、锻造、焊接、热处理和机加工等，都会对零件表面质量产生影响。合理的工艺设计和参数选择是确保零件表面质量的重要环节。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制造工艺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环境因素也是不可忽视的影响零件表面质量的因素。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环境中的温度、湿度、污染物等条件都会对零件表面质量产生影响。例如，湿度过高可能导致金属零件生锈，温度变化可能引起材料热胀冷缩，进而影响表面质量。因此，在生产过程中需要严格控制环境条件。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设备精度是决定零件表面质量的又一重要因素。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制造过程中使用的各种设备，如机床、模具、测量仪器等，其精度直接关系到零件的表面质量。设备精度越高，零件的表面质量越好。因此，保持设备精度并定期进行校准和维护至关重要。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设备精度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零件表面质量的检测方法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https://d.book118.com/496114221143010040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2024-09-07T03:09:21.268</cp:lastPrinted>
  <dcterms:created xsi:type="dcterms:W3CDTF">2024-09-06T19:09:21Z</dcterms:created>
  <dcterms:modified xsi:type="dcterms:W3CDTF">2024-09-06T19:09:23Z</dcterms:modified>
</cp:coreProperties>
</file>