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A5637-40BC-4E84-A7E6-93E5C796B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29C500-33E2-4EE0-974E-8B343119A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8AAE1-51DE-42DE-9201-0F567AB2B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C865CC-9164-44BC-8D95-C3A7CD9AA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2A8DE0-E91B-44D8-840D-148083108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228900-6685-4812-8163-6B2E22033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1E913C-F3DD-4D3A-9235-FE8EE177D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8AEBA7-4DBA-4C0F-B117-DE9CC67A8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5E5E72-4008-434B-BB2A-5387EF321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CBB87-5B87-4D11-B6E0-20BC2A691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213E6D-BA60-4239-8A1B-35DE53640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11522502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全新荣威新车计划书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生产与供应链管理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财务预算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时间表与里程碑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208" r="20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目前市场上以合资品牌和自主品牌为主，其中自主品牌市场份额逐年上升。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随着国内汽车市场的不断扩大，消费者对汽车的需求持续增长，市场规模不断扩大。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市场增长率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根据行业报告，未来几年内，汽车市场仍将保持稳定增长态势。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本田、丰田、大众等合资品牌以及吉利、长城等自主品牌。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250" r="13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竞争劣势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在同级别车型中，全新荣威新车在配置、性能和价格等方面具有竞争优势。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与高端品牌相比，品牌知名度和口碑有待提高。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33" r="113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价格敏感度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消费者对价格的敏感度较高，更倾向于选择性价比高的车型。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配置需求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消费者对车辆的配置要求越来越高，尤其是智能互联、安全性能等方面。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品牌认知度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消费者对品牌的认知度较高，更愿意选择口碑好、知名度高的品牌。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科技智能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在产品定位上，全新荣威新车将强调科技智能的特点，通过先进的智能科技配置，提升驾驶的便捷性和安全性。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运动性能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为了满足年轻消费者对驾驶乐趣的追求，全新荣威新车将在运动性能上做足文章，提供强劲的动力和卓越的操控性能。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高端豪华车型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全新荣威新车计划定位于高端豪华车型市场，以满足消费者对高品质、高档次的出行需求。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5800" b="1580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采用全新的设计语言，线条流畅、造型动感，展现出强烈的运动感和豪华感。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外观设计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内饰设计简洁大方，材质上乘，配备大尺寸中控屏幕和全液晶仪表盘，提升科技感和舒适度。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内饰配置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搭载最新的智能互联系统，支持语音控制、在线导航、车联网等功能，提供便捷的用车体验。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智能科技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配备全面的主动安全系统，如自适应巡航、车道偏离预警、盲点监测等，提升行车安全性。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安全性能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全新荣威新车主要面向中高端消费人群，特别是年轻有活力、追求品质和科技的消费者。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中高端消费人群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在市场布局上，全新荣威新车将重点拓展国内一二线城市市场，满足城市居民的出行需求。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一二线城市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在拓展国内市场的同时，全新荣威新车也将积极开拓海外市场，提升品牌的国际影响力。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海外市场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根据市场调研和竞品分析，确定新车的价格定位，确保新车在目标市场具有竞争力。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制定灵活的定价策略，根据市场需求、配置差异和销售目标，对新车的不同配置进行差异化定价。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根据市场变化和销售情况，适时调整价格，以保持竞争优势和实现销售目标。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价格调整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根据目标市场的特点，选择适合的渠道类型，包括传统经销商、电商平台和直销等。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积极开拓新的销售渠道，如线上定制、线下体验店等，以提高市场覆盖率和品牌知名度。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建立有效的渠道管理体系，加强对经销商和销售渠道的培训、监督和激励，提高渠道整体运营效率。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https://d.book118.com/496115225025010045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2024-09-13T19:36:47.999</cp:lastPrinted>
  <dcterms:created xsi:type="dcterms:W3CDTF">2024-09-13T11:36:48Z</dcterms:created>
  <dcterms:modified xsi:type="dcterms:W3CDTF">2024-09-13T11:36:49Z</dcterms:modified>
</cp:coreProperties>
</file>