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57DA3-EC73-4ADD-97BC-0746853DA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FA034-3EA8-4057-B83E-2C916DB75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F0582-275D-4446-AD6A-6E58DB508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2CE6C-5DD3-4CFA-8659-AA8CB2377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2C0B8B-58B7-4B32-9EE7-5DB43CB13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2EDBF2-6A12-4505-8617-BFCE170C6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65E9C2-5BC0-4314-A7B1-661570BBA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6DB55-AAD6-4B00-B395-3AB31C103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D5664-B0F2-4B7A-B3F5-83208E798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E9A4D-1AF4-418B-B40E-051039603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AC4D2-751D-4480-823F-294869D76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21231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心肺复苏总结分享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心肺复苏的实践操作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心肺复苏的常见问题与解答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心肺复苏案例分享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67" r="340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50" r="287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心肺复苏的目的是在心脏骤停发生后，通过人工方式暂时替代心脏和肺的功能，为患者争取宝贵的抢救时间。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心肺复苏是一种紧急处理措施，通过胸外按压和人工呼吸来恢复心脏骤停患者的自主心跳和呼吸。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73" b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在心脏骤停发生后，及时进行心肺复苏可以显著提高患者的生存率。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有效的心肺复苏可以保证大脑和心脏等重要器官的血液供应，减少器官损伤，为后续的抢救治疗创造条件。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5844" r="35844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心肺复苏技术自20世纪50年代开始发展，经过多次改进和完善，已经成为紧急医疗救援中的重要手段。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随着科技的进步和医学知识的更新，心肺复苏的技术和理念也在不断进步，例如使用自动体外除颤器（AED）等设备来提高抢救成功率。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035" r="190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胸外按压：在心脏骤停的情况下，通过胸外按压来暂时替代心脏的功能，促使血液循环。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开放气道：清理并开放患者的气道，确保患者能够正常呼吸。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人工呼吸：对患者进行口对口人工呼吸，向肺部提供氧气。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循环检查：在完成30次胸外按压和2次人工呼吸后，检查患者的意识和呼吸状况，以此循环进行。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389" r="1738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心肺复苏后，患者的心跳应恢复自主跳动。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恢复自主心跳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患者应恢复自主呼吸，且呼吸平稳。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恢复自主呼吸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患者应恢复意识，能够响应外界刺激。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恢复意识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患者的皮肤颜色应由苍白或青紫恢复至正常颜色。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皮肤颜色恢复正常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心肺复苏的有效指标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胸外按压的力度要适中，避免过度用力导致肋骨骨折和内脏损伤。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避免过度按压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人工呼吸时应注意气体的量和节奏，避免过度通气导致气胸或胃部胀气。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避免过度通气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胸外按压时应选择正确的按压位置，通常是胸骨下半部和两侧肋骨交界处。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避免按压位置错误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在发现心脏骤停的情况下，应立即进行心肺复苏，并尽快寻求专业医疗救助。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避免延误救治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心肺复苏的实践操作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心肺复苏的操作流程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判断现场环境安全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在实施心肺复苏之前，首先要确保现场环境安全，避免对施救者和患者造成二次伤害。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判断患者意识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呼叫患者，轻拍双肩，观察是否有反应。如无反应，立即呼救并启动急救反应程序。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检查呼吸和脉搏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将耳朵贴近患者的口鼻，观察胸部是否有起伏，同时触摸颈总动脉是否有搏动。如无呼吸和脉搏，立即开始心肺复苏。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找到按压位置（两乳头连线中点），将手掌根部放在按压位置上，另一只手交叉重叠放在这只手的手背上，进行有节奏的按压。按压深度5-6cm，频率100-120次/分钟。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捏住患者鼻子，对患者口部吹气两次，每次吹气持续吹气1秒以上，使胸部隆起。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以30次胸外按压和2次人工呼吸为一个循环，持续5个循环或2分钟，然后重新评估患者的意识和呼吸状况。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在完成30次胸外按压后，将患者头偏向一侧，用一手压住患者额头，另一手提起下颌，清理口腔异物。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心肺复苏的操作流程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https://d.book118.com/496121231030010040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2024-09-06T08:34:13.546</cp:lastPrinted>
  <dcterms:created xsi:type="dcterms:W3CDTF">2024-09-06T00:34:13Z</dcterms:created>
  <dcterms:modified xsi:type="dcterms:W3CDTF">2024-09-06T00:34:15Z</dcterms:modified>
</cp:coreProperties>
</file>