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FE3BE-9366-44AE-8005-8A45AB6F5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0D12A-C818-4DF5-BBCC-511908ED5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3904F-A963-4A1A-BC91-4C75CE85F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BED53C-0E13-4BDB-B199-60D9E3E95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B431B2-457E-466A-ADF7-3529D26DC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2E9B52-3A6D-45D4-B07C-5F5F6D7C3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7DFF69-91AF-4300-A576-C3E79646D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2296E-8841-4DC8-82C7-E7CDD9EB7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50A124-741F-443B-86DF-55E7DFB81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B9A43-E079-4BC8-A2C8-3A9D19FB6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A6D7F-82BC-4055-B786-F4EEC6842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23010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尿管护理概述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尿管的选择与置入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尿管的日常护理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尿管相关并发症的预防与处理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尿管拔除与后续护理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尿管护理是指对留置尿管的患者进行的一系列护理措施，包括尿管插入、尿液引流、尿管清洁以及预防感染等。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尿管护理对于保持患者排尿通畅、预防尿路感染以及维护患者舒适度等方面具有重要意义。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尿管护理的定义与重要性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267" b="252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07" b="14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尿管护理的基本原则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在尿管护理过程中，应遵循无菌操作原则，防止细菌侵入尿道引发感染。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为保持尿管通畅和预防感染，应定期清洁尿管，并保持尿道口清洁干燥。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密切观察尿液的颜色、性状和量，及时发现尿路感染、出血等异常情况。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对患者的排尿情况、尿管护理情况等进行详细记录，以便于观察和评估。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无菌操作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观察尿液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89" r="138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尿路感染是尿管护理中常见的问题之一，应采取措施预防感染，如定期更换尿管、保持尿道口清洁等。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如发现尿液引流不畅，应及时检查并清洗尿管，严重时可考虑更换尿管。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尿管堵塞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尿管插入过程中可能造成尿道损伤，应选择合适的尿管和轻柔的插管技巧，避免损伤尿道。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留置尿管可能给患者带来不适感，应向患者解释清楚尿管的必要性，并给予适当的安慰和护理。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患者不适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尿管护理的常见问题与处理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尿管的选择与置入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普通尿管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留置尿管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双腔尿管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气囊尿管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尿管类型的选择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52" b="1675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适用于短期留置，如手术中或手术后。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适用于长期需要留置的情况，如瘫痪、昏迷等。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适用于需要测定膀胱压力或进行膀胱冲洗的情况。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适用于需要固定尿管的情况，如术后留置。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2" r="3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清洁尿道口及外阴，戴手套，铺无菌巾，插入尿管。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严格无菌操作，避免损伤尿道黏膜，选择合适的尿管型号。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尿管置入的方法与注意事项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7" r="1679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确认尿管位置是否正确：可以通过腹部平片或超声检查确认。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检查尿液是否通畅：注意尿管是否有堵塞或打折。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注意观察尿液的颜色、性状及量：如有异常及时处理。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尿管置入后的初步评估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尿管的日常护理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尿量的观察与记录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总结词：准确记录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详细描述：观察并准确记录患者的尿量，有助于评估患者的肾功能状况和液体平衡状态。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总结词：异常情况识别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总结词：定时记录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详细描述：定时记录尿量，如每小时尿量，有助于评估患者的排尿状况和膀胱功能。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详细描述：如发现尿量过多或过少，应及时报告医生，以便早期识别和治疗相关疾病。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https://d.book118.com/496123010025010032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2024-08-31T01:29:33.584</cp:lastPrinted>
  <dcterms:created xsi:type="dcterms:W3CDTF">2024-08-30T17:29:33Z</dcterms:created>
  <dcterms:modified xsi:type="dcterms:W3CDTF">2024-08-30T17:29:35Z</dcterms:modified>
</cp:coreProperties>
</file>