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5D94B-2AFF-40EC-AC09-0DA94005D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B5F4C-284E-45F4-A293-17C9FB5C2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1BB5D-4A83-4050-A0CC-7A6F674AB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CDED83-FD55-45E4-B2F4-EE7AE25A4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5C19BD-7D3E-419F-9E0D-941B2F02A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95092F-5E85-4CDB-9821-32B653D87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3D60D9-2363-4ADA-AB42-2C41ABDDB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2BA8C4-D3E5-42AD-BC12-E5202BC34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2B0799-4F2B-4C4D-8C04-E486DD0CC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FCF88-0419-4F65-93C9-72F8705F8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B82B5-2DEB-4CAF-B223-8AF934F82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12303004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银川理疗馆互联网营销策划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银川理疗馆简介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互联网营销策略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营销活动策划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营销效果评估与优化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案例分享与借鉴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银川理疗馆简介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银川理疗馆成立于二十世纪初，历经百年发展，成为当地知名的理疗品牌。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银川理疗馆秉承中华传统医学理念，融合现代科技，致力于为顾客提供高品质的理疗服务。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银川理疗馆的历史与文化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提供按摩、针灸、拔罐、艾灸等多种理疗服务，满足不同顾客的需求。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结合中医理论和现代科技，推出独具特色的理疗方案，如针对慢性疾病的调理方案等。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银川理疗馆的服务与特色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特色疗法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服务项目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定位于中高端市场，专注于为追求健康生活的顾客提供专业、高品质的理疗服务。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主要面向中老年人群、上班族、运动员以及有特殊健康需求的人群。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银川理疗馆的市场定位与目标客户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https://d.book118.com/496123030045010103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2024-09-28T11:47:19.906</cp:lastPrinted>
  <dcterms:created xsi:type="dcterms:W3CDTF">2024-09-28T03:47:19Z</dcterms:created>
  <dcterms:modified xsi:type="dcterms:W3CDTF">2024-09-28T03:47:21Z</dcterms:modified>
</cp:coreProperties>
</file>