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A6526-93FC-4821-932C-79BF2C219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D6C2E-9EAE-4F9D-81CF-02F88D4EE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258ED-EB2C-4A8D-9CFA-5025F744E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B4966-A037-40A5-9E61-1CCA0FD5B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A8BEB-1A45-4E04-B94B-7D04416D0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6B6B4E-7C59-46B2-944E-727C61202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ADD30-D7ED-4B50-94A4-D8E1C3A76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2A125-F3CD-4932-90C7-46DFF600C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A50AB-9109-4AF5-B278-51686B961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A7CBB-A2B2-4E9D-A03C-AC284916A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F7A7B-45AC-4179-84C4-698F3718E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24021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电商平台风险防控培训课件材料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电商平台技术风险及防控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电商平台运营风险及防控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电商平台支付风险及防控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电商平台物流风险及防控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电商平台法律风险及防控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在电商平台上，风险指的是可能对平台运营、交易安全、用户权益等方面造成不利影响的不确定因素。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根据来源和性质，电商平台风险可分为技术风险、运营风险、市场风险、法律风险等。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电商平台面临的主要风险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115" r="181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包括系统漏洞、黑客攻击、数据泄露等，可能导致平台无法正常运行或用户数据被盗取。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涉及商品质量、售后服务、物流配送等问题，可能损害消费者权益和平台声誉。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市场竞争激烈、用户需求变化等市场因素可能对平台业务造成冲击。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涉及知识产权侵权、虚假宣传、不正当竞争等违法行为，可能面临法律制裁和罚款。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通过风险防控措施，可以降低技术风险，确保平台系统安全、数据安全和交易安全。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保障平台安全稳定运行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维护消费者权益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提升市场竞争力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规避法律风险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加强商品质量监管和售后服务，提高消费者满意度和忠诚度，促进平台长期发展。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积极应对市场风险，把握市场趋势和用户需求，不断优化产品和服务，提高市场竞争力。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严格遵守法律法规，规范经营行为，防范法律风险，维护企业声誉和品牌形象。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电商平台技术风险及防控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通过安全审计、漏洞扫描等手段，发现电商平台存在的技术风险。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对识别出的技术风险进行量化和定性评估，确定风险等级和影响范围。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生成技术风险报告，明确风险点、影响程度和解决方案。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定期对电商平台进行漏洞扫描，及时发现潜在的安全隐患。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88" r="1718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漏洞扫描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针对扫描出的漏洞，及时采取修复措施，确保系统安全。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漏洞修复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通过升级系统、打补丁、配置安全策略等方式，提高电商平台的安全防护能力。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安全加固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系统安全漏洞及防范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建立严格的访问控制机制，防止未经授权的访问和数据泄露。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对电商平台中的敏感数据进行加密处理，确保数据传输和存储的安全。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遵守相关法律法规，保护用户隐私信息，避免数据滥用和泄露。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81" r="1538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83" r="2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电商平台运营风险及防控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商品质量不符合描述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实际商品与描述不符，导致消费者投诉和退货。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假冒伪劣商品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售卖假冒伪劣商品，严重损害消费者权益和平台声誉。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售后服务不到位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售后服务响应慢、处理不当，引发消费者不满和纠纷。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严格商品审核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建立商品质量审核机制，确保上架商品符合描述和质量标准。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加强供应链管理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与优质供应商合作，确保商品来源可靠，降低假冒伪劣风险。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完善售后服务体系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建立快速响应的售后服务团队，提供及时、专业的售后支持。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商品质量与售后服务风险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商品价格短时间内大幅波动，引发消费者疑虑和投诉。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价格波动与促销策略风险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价格异常波动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过度使用促销手段，导致价格混乱和消费者信任度下降。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促销策略滥用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针对不同消费者制定不同价格，涉嫌价格歧视和不公平竞争。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价格歧视行为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实时监测商品价格波动，发现异常情况及时干预。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建立价格监控机制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制定明确的促销规则，避免滥用促销手段扰乱市场秩序。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规范促销策略使用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倡导公平竞争，不参与价格歧视等不正当竞争行为。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加强公平竞争意识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竞争对手或消费者恶意给予负面评价，损害商家声誉和信誉。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恶意评价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恶意评价与刷单行为风险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通过虚假交易提高销量和评价，误导消费者和扰乱市场秩序。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刷单行为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商家通过不正当手段干预评价系统，提升自身信誉或打压竞争对手。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评价操纵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对刷单等不正当行为进行严厉打击，维护市场秩序。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加强平台监管力度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实时监测评价数据，发现异常评价及时进行处理。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建立评价监控机制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建立公正、透明的评价系统规则，防止评价操纵行为的发生。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完善评价系统规则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电商平台支付风险及防控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https://d.book118.com/496124021123010050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2024-09-15T19:29:29.909</cp:lastPrinted>
  <dcterms:created xsi:type="dcterms:W3CDTF">2024-09-15T11:29:29Z</dcterms:created>
  <dcterms:modified xsi:type="dcterms:W3CDTF">2024-09-15T11:29:32Z</dcterms:modified>
</cp:coreProperties>
</file>