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54EE2-6851-4B41-9E08-D51A0BFB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8066C-F08F-46D7-9E36-B85ABB61C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4A066-FB53-4222-87CE-C9BB9B8E4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06848-031C-407A-BC1C-9D6CD1842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0CA3C-ECAE-467F-B8D9-3FB102A31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AAEB67-A838-4711-AFE2-486B0D25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78C7A-C651-437F-9175-3DF52BE1B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69622-168A-4BB8-AE49-882102032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BAEF5-E9A0-48A2-ABAB-252F76D4B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22C3C-C991-4438-BB76-D5FC0FCDE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36192-669A-4E98-9AB5-1FEF9E58A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25102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休克护理个案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休克护理案例分析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休克护理经验总结与展望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休克是一种由于有效循环血容量减少，导致组织器官灌注不足，引起细胞代谢紊乱和功能受损的综合征。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休克可分为低血容量性休克、感染性休克、心源性休克和神经源性休克等类型。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32" r="29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休克早期可能出现口渴、尿少、乏力、心慌等症状，随着病情加重，可出现意识模糊、昏迷、四肢厥冷、无尿等症状。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休克时可能出现血压下降、脉搏细速、呼吸急促、皮肤湿冷、发绀等体征。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休克的常见病因包括失血、失液、烧伤、严重感染、过敏反应等。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休克时，由于有效循环血容量减少，导致组织灌注不足，引起细胞代谢紊乱和功能受损。同时，休克还可能引发炎症反应和内环境紊乱，进一步加重病情。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通过观察患者的生命体征、意识状态、皮肤温度和色泽等指标，判断休克的程度和病情变化。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通过测量血压、心率、呼吸频率等生理指标，评估休克对循环系统的影响，以及判断病情的严重程度。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通过血液检查、尿液检查等实验室检查，了解患者的电解质平衡、酸碱平衡、肾功能等指标，为护理评估提供依据。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皮肤温度和色泽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尿量和尿色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观察患者的皮肤温度是否降低、色泽是否苍白或发绀，了解患者的血液循环状况。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观察患者的意识是否清晰，是否有昏迷、嗜睡等情况，了解患者的神经系统状况。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观察患者的体温、脉搏、呼吸、血压等指标，了解患者的生命体征状况。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观察患者的尿量和尿色是否正常，了解患者的肾功能状况。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调整护理方案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在患者入院时，对患者的病情状况进行初步评估，确定是否需要进行休克护理。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对患者进行持续监测，包括生命体征、意识状态、皮肤温度和色泽等指标，及时发现病情变化。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将护理评估的结果及时记录并向上级医生报告，为医生的治疗提供依据。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根据护理评估的结果，及时调整护理方案，包括体位调整、输液治疗、保暖措施等，以改善患者的休克状况。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https://d.book118.com/496125102202010101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2024-09-26T06:59:06.647</cp:lastPrinted>
  <dcterms:created xsi:type="dcterms:W3CDTF">2024-09-25T22:59:06Z</dcterms:created>
  <dcterms:modified xsi:type="dcterms:W3CDTF">2024-09-25T22:59:08Z</dcterms:modified>
</cp:coreProperties>
</file>