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F883F-83BB-413A-9C01-CD3291DF0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B1E84-4575-49E4-B782-FCD90AB09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EE5A0-13B0-4B1C-AFF5-E167D25C8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5FC6D-3905-4E23-88FD-F14664D07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C3A6AB-428E-4674-98E0-645906AF2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958003-030E-4D74-B026-BF68F6F17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8FE1DB-31BB-4B2B-B482-101B43CBB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A86426-6BD3-47E6-B257-E9248BD30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5F65BA-4915-4D4A-82F0-C2900C2C8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8CEE7-6ABE-4B10-BFD2-1D93E965E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D985A-8CFC-4D89-924B-76ED00776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3022311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2024年连锁店行业培训资料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连锁店行业概述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连锁店经营管理模式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连锁店选址与布局策略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连锁店商品采购与库存管理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连锁店营销策略与实施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连锁店服务质量提升途径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连锁店行业概述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65" b="16765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连锁店特点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统一的经营理念、统一的企业识别、统一的商品服务、统一的经营管理、统一的扩张渗透等。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连锁店定义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指经营同类商品和服务的若干个店铺，以一定的形式组成一个联合体，在整体规划下进行专业化分工，并在分工基础上实施集中化管理，使复杂的商业活动简单化，以获取规模效益的连锁店铺。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连锁店定义与特点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4088" r="4088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从最初的直营连锁到特许加盟，再到现在的多元化连锁经营模式，连锁店行业经历了不断的发展和创新。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目前，连锁店行业已经成为商业领域中的重要组成部分，涵盖了餐饮、零售、酒店等多个领域，市场竞争激烈。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现状概述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3165" r="316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连锁店行业的竞争格局日趋激烈，国内外品牌众多，市场集中度逐渐提高。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竞争要素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品牌、服务、价格、地段等是连锁店竞争的主要要素，其中品牌和服务尤为重要。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511" b="2151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数字化、智能化趋势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随着科技的不断发展，连锁店行业将更加注重数字化、智能化技术的应用，提高经营效率和服务质量。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多元化、跨界经营趋势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未来，连锁店行业将更加注重多元化、跨界经营，以满足消费者日益多样化的需求。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绿色环保、可持续发展趋势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在全球环保意识的不断提高下，连锁店行业将更加注重绿色环保、可持续发展，推动行业的健康发展。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连锁店经营管理模式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直营连锁是指所有门店均由同一公司直接经营和管理，实现统一采购、统一配送、统一核算和统一标准化管理。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直营连锁模式有助于确保产品和服务质量，提升品牌形象；同时，集中采购和配送可降低运营成本，提高盈利能力。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直营连锁模式适用于资金实力雄厚、管理经验丰富的企业，以及对品牌形象和产品质量要求较高的行业。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直营连锁模式介绍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加盟连锁模式分析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加盟连锁是指企业将自己所拥有的商标、商号、产品等以加盟合同的形式授予加盟商使用，并在统一的业务模式下从事经营活动。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加盟连锁模式有助于快速扩张市场，降低市场拓展风险；同时，加盟商可借助品牌效应和总部支持，提升经营效益。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加盟连锁模式适用于品牌知名度较高、市场需求较大的行业，以及希望快速扩张市场份额的企业。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自愿连锁是指若干独立门店在自愿基础上组成联合体，共同采购、共同配送、共同宣传，实现资源共享和互利共赢。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自愿连锁模式有助于降低采购成本，提高市场竞争力；同时，联合体成员可相互学习和借鉴经验，提升经营管理水平。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4083" b="4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自愿连锁模式适用于门店数量较多、规模较小的行业，以及希望提升采购和宣传效益的企业。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自愿连锁模式探讨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667" r="1666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667" r="1666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营连锁模式优势在于品质保障和盈利能力，劣势在于资金和管理压力较大；加盟连锁模式优势在于快速扩张和降低风险，劣势在于品牌管理和质量控制难度较大；自愿连锁模式优势在于资源共享和互利共赢，劣势在于组织协调和决策效率较低。企业可根据自身实际情况和市场环境选择适合的连锁经营管理模式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不同模式优劣势比较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连锁店选址与布局策略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包括人口密集度、交通便利性、竞争对手分析、商圈评估等。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运用市场调研、数据分析、商圈地图等工具进行科学选址。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选址原则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选址方法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选址原则及方法论述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55" r="338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356" r="333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根据店铺面积、形状、柱位等因素，合理规划动线、货架、收银台等位置。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注重色彩搭配、灯光照明、装饰材料等细节，营造舒适、吸引人的购物环境。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设计要点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店面布局规划与设计要点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利用色彩心理学原理，选择适合品牌调性的色彩搭配，提升顾客购物体验。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色彩运用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灯光设计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音乐播放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根据店铺不同区域的功能需求，设计合适的灯光照明方案，凸显商品特色和营造氛围。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选择符合品牌定位和顾客喜好的背景音乐，营造轻松愉悦的购物氛围。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环境氛围营造技巧分享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https://d.book118.com/496130223115010103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2024-09-28T19:20:53.036</cp:lastPrinted>
  <dcterms:created xsi:type="dcterms:W3CDTF">2024-09-28T11:20:53Z</dcterms:created>
  <dcterms:modified xsi:type="dcterms:W3CDTF">2024-09-28T11:20:55Z</dcterms:modified>
</cp:coreProperties>
</file>