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1CE4B-5BA8-4D71-830C-354906E23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A6273-7C0C-4D7E-8C17-27878F38C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DA834-5279-42A0-9465-E39B51EDA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C702B-5D1F-4797-885F-B1FC3AEAB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AA2182-BA45-41DA-AE74-F48D99B1F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97F0F-C818-4EC3-9B69-6E0894210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93250-193F-428B-B2C7-CC617B97D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26635-8BF8-4FD1-B1BF-7174E16D4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D7914-ADAA-4DD6-8A33-4CF521337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BAF00-8263-40A6-87F2-682FA8A66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8FE30-1ED3-4F7E-95D9-76873C33D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32243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孕妇与乳母的营养需求与宝宝幼儿园适应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孕妇营养需求及重要性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乳母营养需求及重要性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宝宝幼儿园适应能力培养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家庭营养教育与健康生活方式倡导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孕期生理变化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孕期生理变化及营养需求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孕期孕妇对能量、蛋白质、脂肪、维生素和矿物质等营养素的需求均有所增加，以满足胎儿生长发育和自身生理变化的需要。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孕妇在孕期会经历一系列生理变化，包括血容量增加、子宫和乳房增大、基础代谢率提高等，这些变化对营养需求产生影响。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57" r="307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孕妇应遵循平衡膳食的原则，摄入多种食物，保证营养全面、充足、均衡。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孕妇膳食指南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根据不同孕期和孕妇的实际情况，制定个性化的膳食计划，确保各种营养素的摄入量符合推荐标准。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推荐摄入量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孕妇膳食指南与推荐摄入量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孕期常见营养问题包括贫血、缺钙、缺锌等，这些问题会影响孕妇健康和胎儿发育。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针对不同的营养问题，采取相应的营养干预措施，如补充铁剂、钙剂、锌剂等，同时调整饮食结构，增加富含相关营养素的食物摄入。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孕期常见营养问题及解决方案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饮食搭配原则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孕妇在孕期应注意食物的种类和数量，遵循粗细搭配、荤素搭配、干稀搭配等原则，确保摄入充足的营养素。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促进胎儿健康发育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合理的饮食搭配有助于提供充足的营养素，满足胎儿生长发育的需要，促进胎儿健康发育。同时，孕妇还应保持良好的生活习惯和心态，为胎儿提供一个良好的生长环境。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930" r="219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合理饮食搭配，促进胎儿健康发育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乳母营养需求及重要性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哺乳期妇女会经历一系列生理变化，包括子宫恢复、乳腺发育和乳汁分泌等。这些变化对妇女的营养需求产生了影响。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哺乳期生理变化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哺乳期妇女需要更多的能量、蛋白质、钙、铁、锌、维生素A、维生素D以及其他营养素来满足自身恢复和乳汁分泌的需要。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哺乳期生理变化及营养需求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均衡膳食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哺乳期妇女应保持均衡的膳食，包括充足的蔬菜、水果、全谷类、蛋白质来源（如鱼、禽、蛋、豆类等）以及适量的脂肪和糖类。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增加营养素摄入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哺乳期妇女应增加钙、铁、锌、维生素A和维生素D等营养素的摄入。建议每天摄入钙1200毫克、铁27毫克、锌20毫克、维生素A 1300微克以及维生素D 600国际单位。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乳母膳食指南与推荐摄入量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哺乳期常见营养问题及解决方案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乳汁不足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若乳汁分泌不足，可增加哺乳次数以刺激乳腺分泌更多乳汁，同时保持充足的水分摄入和均衡的膳食。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营养过剩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哺乳期妇女应避免过度摄入能量和营养素，以免导致自身肥胖和婴儿过度喂养。建议定期监测体重和合理调整膳食结构。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https://d.book118.com/496132243111010045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2024-09-14T04:18:50.073</cp:lastPrinted>
  <dcterms:created xsi:type="dcterms:W3CDTF">2024-09-13T20:18:50Z</dcterms:created>
  <dcterms:modified xsi:type="dcterms:W3CDTF">2024-09-13T20:18:52Z</dcterms:modified>
</cp:coreProperties>
</file>