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A6314C-32E4-4E1B-8E5C-1646BD87DA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44666A-8E7A-4323-868B-4FDD680FD9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E485C9-0547-448C-B97B-A119B8BCDF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CA450A-8CB6-4298-970D-FDE2264547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9F618CB-7816-415E-819F-177AADFD51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E77458C-75A3-407A-AB44-2870A286B0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9BEAB69-AB67-4169-B7ED-97EAA34B2F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C2C302-A980-4D64-B985-0ECF466CDE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745811-9AB4-4180-ABDF-34AF8AD188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34B32B-61BB-448A-BF66-240E6AC0B3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289822-3D5F-47DE-8EA4-F656FB2B05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6133110004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消防技术装备与应用\n## 1.消防技术装备概述\n### 1.1消防技术装备的定义与分类\n### 1.2消防技术装备的发展历程\n### 1.3消防技术装备的重要性\n## 2.消防器材装备的种类与应用\n### 2.1灭火器材装备的种类与应用\n### 2.2报警器材装备的种类与应用\n### 2.3个人防护装备的种类与应用\n## 3.消防车辆装备的种类与应用\n### 3.1消防车辆的种类与功能\n### 3.2消防车辆的应用场景\n### 3.3消防车辆的发展趋势\n## 4.消防技术装备的发展趋势\n### 4.1智能化消防技术装备的发展\n### 4.2绿色环保消防技术装备的发展\n### 4.3多元化消防技术装备的发展\n## 5.消防技术装备的维护与管理\n### 5.1消防技术装备的维护与保养\n### 5.2消防技术装备的检测与评估\n### 5.3消防技术装备的培训与管理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/>
              <a:t>消防技术装备与应用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消防技术装备概述</a:t>
            </a:r>
            <a:endParaRPr/>
          </a:p>
        </p:txBody>
      </p:sp>
      <p:sp>
        <p:nvSpPr>
          <p:cNvPr id="13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消防技术装备的定义</a:t>
                </a:r>
                <a:endParaRPr/>
              </a:p>
            </p:txBody>
          </p:sp>
          <p:sp>
            <p:nvSpPr>
              <p:cNvPr id="18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消防技术装备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是指在火灾预防和扑救过程中使用的各种设备和器材的总称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它们包括灭火器材、报警器材、个人防护装备、消防车辆等</a:t>
                </a:r>
                <a:endParaRPr/>
              </a:p>
            </p:txBody>
          </p:sp>
          <p:sp>
            <p:nvSpPr>
              <p:cNvPr id="18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消防技术装备的分类</a:t>
                </a:r>
                <a:endParaRPr/>
              </a:p>
            </p:txBody>
          </p:sp>
          <p:sp>
            <p:nvSpPr>
              <p:cNvPr id="18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按功能分类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：灭火器材、报警器材、个人防护装备、消防车辆等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按使用场景分类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：民用消防、工业消防、森林消防、交通消防等</a:t>
                </a:r>
                <a:endParaRPr/>
              </a:p>
            </p:txBody>
          </p:sp>
          <p:sp>
            <p:nvSpPr>
              <p:cNvPr id="18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消防技术装备的定义与分类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消防技术装备的发展历程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9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9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早期消防技术装备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古代消防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：使用水桶、沙土等简单工具进行灭火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近代消防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：19世纪初，消防泵、消防栓等灭火设备开始出现</a:t>
                </a:r>
                <a:endParaRPr/>
              </a:p>
            </p:txBody>
          </p:sp>
          <p:pic>
            <p:nvPicPr>
              <p:cNvPr id="20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现代消防技术装备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20世纪中期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：灭火器、消防服、消防头盔等个人防护装备问世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21世纪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：高科技消防技术装备不断涌现，如无人机、机器人等</a:t>
                </a:r>
                <a:endParaRPr/>
              </a:p>
            </p:txBody>
          </p:sp>
          <p:pic>
            <p:nvPicPr>
              <p:cNvPr id="20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消防技术装备的重要性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保护生命财产安全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消防技术装备是预防和减少火灾事故的重要手段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能够在火灾发生时迅速有效地进行扑救，减少人员伤亡和财产损失</a:t>
                </a:r>
                <a:endParaRPr/>
              </a:p>
            </p:txBody>
          </p:sp>
          <p:pic>
            <p:nvPicPr>
              <p:cNvPr id="21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1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1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促进社会发展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消防技术装备的发展推动了消防产业的进步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为经济建设和社会发展提供了安全保障</a:t>
                </a:r>
                <a:endParaRPr/>
              </a:p>
            </p:txBody>
          </p:sp>
          <p:pic>
            <p:nvPicPr>
              <p:cNvPr id="21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消防器材装备的种类与应用</a:t>
            </a:r>
            <a:endParaRPr/>
          </a:p>
        </p:txBody>
      </p:sp>
      <p:sp>
        <p:nvSpPr>
          <p:cNvPr id="22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灭火器材装备的种类</a:t>
                </a:r>
                <a:endParaRPr/>
              </a:p>
            </p:txBody>
          </p:sp>
          <p:sp>
            <p:nvSpPr>
              <p:cNvPr id="2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水灭火器材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：灭火器、消防水带、消防水枪等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泡沫灭火器材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：泡沫灭火器、泡沫灭火剂等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干粉灭火器材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：干粉灭火器、干粉灭火剂等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气体灭火器材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：二氧化碳灭火器、氮气灭火器等</a:t>
                </a:r>
                <a:endParaRPr/>
              </a:p>
            </p:txBody>
          </p:sp>
          <p:sp>
            <p:nvSpPr>
              <p:cNvPr id="2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灭火器材装备的应用</a:t>
                </a:r>
                <a:endParaRPr/>
              </a:p>
            </p:txBody>
          </p:sp>
          <p:sp>
            <p:nvSpPr>
              <p:cNvPr id="2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火灾初期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：使用灭火器、消防水带等器材进行扑救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火灾蔓延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：使用泡沫灭火剂、干粉灭火剂等器材进行扑救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火灾失控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：使用气体灭火器材进行扑救，并迅速撤离现场</a:t>
                </a:r>
                <a:endParaRPr/>
              </a:p>
            </p:txBody>
          </p:sp>
          <p:sp>
            <p:nvSpPr>
              <p:cNvPr id="2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灭火器材装备的种类与应用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报警器材装备的种类</a:t>
                </a:r>
                <a:endParaRPr/>
              </a:p>
            </p:txBody>
          </p:sp>
          <p:sp>
            <p:nvSpPr>
              <p:cNvPr id="2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火灾报警器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：独立式火灾报警器、集中式火灾报警器等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烟雾探测器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：光电式烟雾探测器、离子式烟雾探测器等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温度探测器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：定温式温度探测器、差温式温度探测器等</a:t>
                </a:r>
                <a:endParaRPr/>
              </a:p>
            </p:txBody>
          </p:sp>
          <p:sp>
            <p:nvSpPr>
              <p:cNvPr id="24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报警器材装备的应用</a:t>
                </a:r>
                <a:endParaRPr/>
              </a:p>
            </p:txBody>
          </p:sp>
          <p:sp>
            <p:nvSpPr>
              <p:cNvPr id="25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火灾预警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：通过火灾报警器、烟雾探测器等设备实时监测火源，提前报警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火灾应急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：温度探测器等设备在火灾失控时迅速报警，引导人员疏散</a:t>
                </a:r>
                <a:endParaRPr/>
              </a:p>
            </p:txBody>
          </p:sp>
          <p:sp>
            <p:nvSpPr>
              <p:cNvPr id="25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报警器材装备的种类与应用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个人防护装备的种类与应用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个人防护装备的种类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消防服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：灭火防护服、隔热防护服等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消防头盔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：消防头盔、防毒面具等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消防手套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：防火手套、防割手套等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消防靴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：防火靴、防滑靴等</a:t>
                </a:r>
                <a:endParaRPr/>
              </a:p>
            </p:txBody>
          </p:sp>
          <p:pic>
            <p:nvPicPr>
              <p:cNvPr id="26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个人防护装备的应用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火灾扑救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：消防服、消防头盔等装备为消防员提供防护，保障生命安全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火灾救援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：消防手套、消防靴等装备提高救援效率，减少伤亡</a:t>
                </a:r>
                <a:endParaRPr/>
              </a:p>
            </p:txBody>
          </p:sp>
          <p:pic>
            <p:nvPicPr>
              <p:cNvPr id="27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消防车辆装备的种类与应用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消防车辆的种类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灭火消防车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：水罐消防车、泡沫消防车、干粉消防车等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抢险救援消防车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：液压破拆消防车、照明消防车、排烟消防车等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特种消防车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：机场消防车、地铁消防车、核生化消防车等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消防车辆的功能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火灾扑救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：灭火消防车等设备进行火灾扑救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救援疏散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：抢险救援消防车等设备进行救援疏散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特种作业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：特种消防车等设备进行特种作业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消防车辆的种类与功能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https://d.book118.com/496133110004010054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消防技术装备与应用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2024-09-20T23:26:49.726</cp:lastPrinted>
  <dcterms:created xsi:type="dcterms:W3CDTF">2024-09-20T15:26:49Z</dcterms:created>
  <dcterms:modified xsi:type="dcterms:W3CDTF">2024-09-20T15:26:51Z</dcterms:modified>
</cp:coreProperties>
</file>