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4ECC1-C596-408D-8FDF-DDCCC8AA8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B25B80-A7D4-49CB-81E8-B8E8931DB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1D01DB-218D-4362-BA7D-6307AA08F5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7089CE-761F-4BC5-B3C9-533624F00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7F9400-453D-43BE-9576-E3FDB821B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C4B636-505F-4AD5-BF6D-96CAFC8F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62E21-B83A-41B9-82DA-FE530DA03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97465-B5DB-4A66-8739-DEEEC8AC4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0E9D0-FA42-4039-AEC8-F36FDC9D87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B8DCC-9BFB-4EFA-B266-DEEA7DE34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C0B6A-B1FF-47F8-AEC4-733F382E8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141010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如何做好病房安全管理李明俊剖析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病房安全管理概述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病房环境及设备安全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患者身份识别与沟通管理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药品、物品及饮食安全管理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医护人员职业防护与培训教育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总结：构建完善病房安全管理体系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病房安全管理概述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病房安全定义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病房安全是指在医疗过程中，通过采取必要的管理措施和技术手段，确保患者和医护人员的人身安全，以及医疗设备和财产的安全。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病房安全是医疗质量的重要组成部分，直接关系到患者的生命安全和医院的声誉。做好病房安全管理，有利于提高医疗质量，减少医疗纠纷，提升医院整体形象。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13" r="22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50" r="16650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近年来，我国医疗行业发展迅速，病房安全管理水平不断提高。但仍存在一些问题，如医护人员安全意识不强、管理制度不完善、设备老化等。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相比之下，国外医疗行业的病房安全管理较为成熟，注重从制度、技术、人员等多方面进行综合管理。例如，建立完善的病房安全管理制度，采用先进的医疗设备和技术，加强医护人员培训和教育等。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国内外病房安全现状对比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李明俊专家认为，病房安全管理应以预防为主，注重从源头上消除安全隐患。他提倡建立完善的预警机制，及时发现并处理潜在的安全问题。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重视患者参与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李明俊专家强调，患者应成为病房安全管理的重要参与者。医护人员应加强与患者的沟通和交流，让患者了解安全知识和注意事项，提高患者的自我保护能力。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推进信息化建设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李明俊专家认为，信息化建设是提升病房安全管理水平的重要手段。通过采用信息化技术，可以实现医疗设备和财产的实时监控、数据分析和预警提示等功能，提高管理效率和准确性。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李明俊专家对病房安全独特见解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病房环境及设备安全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https://d.book118.com/496141010010010103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2024-09-28T03:31:45.025</cp:lastPrinted>
  <dcterms:created xsi:type="dcterms:W3CDTF">2024-09-27T19:31:45Z</dcterms:created>
  <dcterms:modified xsi:type="dcterms:W3CDTF">2024-09-27T19:31:46Z</dcterms:modified>
</cp:coreProperties>
</file>