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E3C8E7-16E2-41EE-85BE-8AD406E582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4808B-B80D-4D8A-A964-29D7D98C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01E06-CE70-4096-BE5D-2DA8B2EDF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BF12D-B1A8-4628-8AD1-B6C543A8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4556F-80F1-4FCF-B7B4-A284F160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9A9C6-C819-41B8-B098-97A98EA8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EE6FE-7BA4-426B-B428-DAE20024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F0D3D-0849-47F3-B495-3A9724B25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DBC51-ED61-472A-9E5B-B3E7690F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0D6D5-99BD-4F2C-AF78-9E344B4D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0AF6-5E2D-4F81-929A-A77C062A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DD509-FDF0-42CF-9228-D7DD28DD7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9336E8-A847-4C36-A1F8-B18AC50B8A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5711A2-46BB-4E5A-B493-56493E9AEB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012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不可思议的活动方案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活动方案的重要性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活动方案设计的实用技巧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创意活动方案的设计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活动方案的执行与管理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活动方案的落地营销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活动方案成功案例分享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不可思议的活动方案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活动方案的重要性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为什么需要活动方案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活动方案是活动的灵魂和指南，有助于提前规划和预防问题。此外，活动方案还可以帮助团队成员明确任务和责任，确保活动顺利进行。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活动方案的内容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明确活动目标和主题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活动目的和主题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确定活动举办时间和地点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活动时间和地点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详细规划活动流程和细节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活动流程和细节安排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合理分配活动预算和资源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活动预算和资源分配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制定活动方案大纲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规划活动主题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细化各个环节并安排时间节点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安排活动流程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制定时间表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预留足够的备用方案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考虑突发情况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准备备用计划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活动方案的编写步骤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明确活动目的和受众群体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分析活动目的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确定受众群体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活动方案的执行与监督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执行计划步骤，确保顺利进行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严格按照方案执行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灵活处理各种突发状况，确保活动顺利进行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及时调整和应对突发情况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关注活动实施情况，发现问题及时调整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实时监测活动进展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活动方案设计的实用技巧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活动主题的确定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了解受众需求，制定吸引人的主题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考虑目标受众的兴趣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确保主题与活动目标一致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和活动目的相呼应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考虑实际条件，避免主题过于理想化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与现实情况相符合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设计合理的时间安排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考虑活动持续时间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安排各项活动时间节点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考虑场地和设备的利用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选择合适的场地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安排各个环节的衔接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确保活动顺畅进行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安排各环节转换顺利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活动流程的设计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分析活动的整体布局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确定活动环节顺序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安排活动流程图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预算的制定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列出活动资金来源渠道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明确活动经费来源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科学分配经费用途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合理安排经费分配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详细核算各方面的花费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统计各项支出预算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人员配置和任务分工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明确每位成员的工作任务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确定各个团队成员的职责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根据人员特长进行任务分配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合理分工协作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沟通明确任务目标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确保每个人都清楚自己的任务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活动方案设计的重要性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活动方案设计是活动成功的关键，合理的方案能够提升活动效果，吸引更多参与者。通过精心设计，可以充分展现活动的特色和亮点，为参与者带来独特体验。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方案设计是活动策划中至关重要的一环，只有经过周密计划和设计，才能确保活动的顺利进行和取得预期效果。在活动方案设计过程中，需要综合考虑活动主题、流程、预算和人员配置等方面，确保活动的成功举办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创意活动方案的设计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活动互动环节设计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在活动中，利用各种游戏和竞赛来增加趣味性，吸引参与者的注意力。此外，设计小组合作任务也是一个促进团队建设的有效方式。制定奖励机制可以激发参与热情，让活动更加有吸引力。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创新主题活动的策划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挖掘新颖的活动主题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话题性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结合时事热点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吸引眼球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利用特殊效果和装饰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跨界合作活动方案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寻找合适的合作伙伴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资源整合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整合资源实现互利共赢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共同确定活动目标和方案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设计包容各种文化元素的活动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提升跨文化交流能力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多元文化活动设计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尊重不同文化传统和价值观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创意活动方案的设计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在活动方案的设计过程中，要注重创新和独特性。结合当下的时事热点，可以让活动更具话题性，吸引更多参与者。利用特殊的效果和装饰，可以让活动更加引人注目，提升活动的吸引力。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活动方案的执行与管理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活动前期准备工作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在活动前期，需要确认活动的时间和地点，及时联系相关供应商和合作伙伴，再次确认流程并召集人员参与。这些步骤的顺利进行，将为活动的顺利执行打下基础。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活动现场管理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重点：场地和设备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确保活动场地和设备的准备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重点：人员协调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安排人员分工和责任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重点：团队合作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协调各方协作和沟通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https://d.book118.com/496142012120010101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不可思议的活动方案</vt:lpstr>
      <vt:lpstr>目录</vt:lpstr>
      <vt:lpstr>第1章 活动方案的重要性</vt:lpstr>
      <vt:lpstr> </vt:lpstr>
      <vt:lpstr>活动方案的内容</vt:lpstr>
      <vt:lpstr>活动方案的编写步骤</vt:lpstr>
      <vt:lpstr>活动方案的执行与监督</vt:lpstr>
      <vt:lpstr>第2章 活动方案设计的实用技巧</vt:lpstr>
      <vt:lpstr>活动主题的确定</vt:lpstr>
      <vt:lpstr>活动流程的设计</vt:lpstr>
      <vt:lpstr>预算的制定</vt:lpstr>
      <vt:lpstr>人员配置和任务分工</vt:lpstr>
      <vt:lpstr> </vt:lpstr>
      <vt:lpstr>总结</vt:lpstr>
      <vt:lpstr>第3章 创意活动方案的设计</vt:lpstr>
      <vt:lpstr> </vt:lpstr>
      <vt:lpstr>创新主题活动的策划</vt:lpstr>
      <vt:lpstr>跨界合作活动方案</vt:lpstr>
      <vt:lpstr>多元文化活动设计</vt:lpstr>
      <vt:lpstr>创意活动方案的设计</vt:lpstr>
      <vt:lpstr>第4章 活动方案的执行与管理</vt:lpstr>
      <vt:lpstr> </vt:lpstr>
      <vt:lpstr>活动现场管理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2024-09-25T23:06:43.177</cp:lastPrinted>
  <dcterms:created xsi:type="dcterms:W3CDTF">2024-09-25T15:06:43Z</dcterms:created>
  <dcterms:modified xsi:type="dcterms:W3CDTF">2024-09-25T15:06:45Z</dcterms:modified>
</cp:coreProperties>
</file>