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29B7F4-7A9F-4EFA-A005-EE08C8A44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1E2231-67D0-4BFE-8F90-6CD7163F9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DF32E9-B335-4797-8459-AFA50145A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495194-28DC-4D5F-B9FE-7B4B49F61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17B5DB-989B-40FD-82BE-868C183A4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87D7E8-9783-4CE5-BA2C-B420A218A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FAA7CC-B87B-4106-9777-BEB21504C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9BD765-56B7-43D8-9373-CD8B769AC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980E67-F420-46F1-A268-7E7FA93CF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B0B9E-5623-46B8-918C-12AD7BDFB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3A3EAA-EA1A-4616-B3A1-6F353D899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142042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慢性膀胱炎护理课件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慢性膀胱炎概述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慢性膀胱炎的护理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慢性膀胱炎的预防与控制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慢性膀胱炎的康复与预后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慢性膀胱炎的常见问题与解答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慢性膀胱炎概述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873" r="318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慢性膀胱炎是一种常见的泌尿系统炎症，通常由细菌感染引起，病程较长且易反复发作。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尿频、尿急、尿痛、排尿困难、下腹部不适等，部分患者可能出现血尿、发热等症状。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慢性膀胱炎的病因较为复杂，常见的原因包括细菌感染、免疫系统异常、尿道狭窄、神经源性膀胱等。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慢性膀胱炎的病理过程涉及膀胱黏膜的炎症、水肿、充血、溃疡等改变，可能导致膀胱功能减退。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325" r="53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慢性膀胱炎的诊断主要依据患者的症状、体征和实验室检查，如尿常规、尿培养、膀胱镜等。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需与其他泌尿系统疾病进行鉴别，如膀胱癌、前列腺炎、尿道炎等。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慢性膀胱炎的护理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勤换内衣裤，保持会阴部清洁干燥，避免细菌滋生。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保持个人卫生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定期清洗膀胱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避免长时间憋尿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995" r="1999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可用温水或生理盐水清洗膀胱，以减少炎症刺激。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及时排尿，避免膀胱过度充盈，加重炎症。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保持充足的水分摄入，有助于冲刷尿道，减少细菌滋生。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如辛辣、酸辣、油炸等食物，以免加重膀胱刺激。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多食用富含维生素和蛋白质的食物，提高身体免疫力。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增加营养摄入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积极面对疾病，避免焦虑、抑郁等不良情绪影响康复。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保持乐观心态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与家人、朋友或医护人员沟通，寻求心理支持和安慰。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寻求心理支持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进行适当的运动，如散步、瑜伽等，有助于缓解压力，增强体质。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适当锻炼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慢性膀胱炎的预防与控制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https://d.book118.com/496142042030010040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2024-09-06T08:38:57.881</cp:lastPrinted>
  <dcterms:created xsi:type="dcterms:W3CDTF">2024-09-06T00:38:57Z</dcterms:created>
  <dcterms:modified xsi:type="dcterms:W3CDTF">2024-09-06T00:38:59Z</dcterms:modified>
</cp:coreProperties>
</file>