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398E0-9729-449D-8789-81CDDB9C4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1621C-DCA6-4478-ABD8-F70CE42A5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211CA-78E6-49E8-89BB-B0CE8B44C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B0DD9-D2C0-4C03-832D-F7CBB330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74F44-32B6-49EF-9A84-C69FBBAA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DCBE4-4097-44EE-86E0-B4CA2FB8D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E0E1D-9ACE-4C21-81EB-215BC17AB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8EC94-7E7F-426D-91AE-F1CBB98C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AAE25-9D83-4C5F-AD73-06232D39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71456-6ADD-4F28-A178-7B0DDD68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B512B-4283-4373-BF49-5F5813385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421431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护理人员应急预案培训急救团队的角色与责任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急救团队组成与角色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常见突发事件及应急处理措施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急救技能培训与实践操作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急救设备使用与维护保养知识普及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提高护理人员应对突发事件的能力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强化急救团队的协作能力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通过应急预案培训，使护理人员掌握基本的应急处理技能和知识，能够在紧急情况下迅速、准确地采取应对措施，保障患者安全。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明确急救团队各成员的角色与责任，加强团队之间的沟通与协作，确保在紧急情况下能够迅速组成有效的急救团队，提高抢救成功率。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应急预案基础知识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应急处理技能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急救设备使用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急救团队协作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熟悉并掌握常用急救设备的使用方法，如除颤仪、呼吸机、心电监护仪等，确保在抢救过程中能够正确、熟练地操作设备。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培训护理人员掌握基本的应急处理技能，如止血、包扎、心肺复苏等，确保在紧急情况下能够迅速采取正确的处理措施。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包括突发事件的定义、分类、特点等基础知识，帮助护理人员全面了解应急预案的重要性和必要性。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通过模拟演练等形式，加强急救团队之间的沟通与协作能力培训，提高团队的整体应急反应速度和抢救效率。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急救团队组成与角色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急救团队成员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840" r="168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622" r="1262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负责提供紧急医疗护理，包括伤口处理、心肺复苏等。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负责诊断病情、制定治疗方案，并指导护理人员实施。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负责提供药物治疗建议，确保用药安全。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负责提供影像、检验等技术支持。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医技人员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各自职责与角色定位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在急救现场，护理人员是第一时间响应者，负责实施初步急救措施，稳定患者生命体征。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医生是急救团队的核心，负责制定和执行治疗方案，指导护理人员和其他团队成员进行救治。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药剂师负责审核和调配药物，确保患者用药安全有效。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医技人员提供必要的技术支持，如心电图、X光等影像检查，以及血液、尿液等实验室检查。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协作与沟通方式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在急救现场，应指定一名负责人统一指挥，确保团队成员之间的协作和沟通顺畅。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急救团队成员应定期接受相关培训，提高应急救治能力和团队协作能力。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团队成员之间应及时共享患者信息、治疗方案和救治进展等，以便更好地制定和执行救治计划。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团队成员之间应保持有效沟通，包括语言沟通和非语言沟通，以便更好地理解和执行救治任务。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常见突发事件及应急处理措施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1" r="331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识别心脏骤停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启动应急反应系统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实施高质量CPR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护理人员需熟悉心脏骤停的典型表现，如意识丧失、呼吸停止、大动脉搏动消失等。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立即呼叫急救团队，启动心肺复苏术（CPR）流程。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按照最新指南，进行持续、高质量的胸外按压和人工呼吸，直至专业急救人员到场。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心脏骤停与心肺复苏术（CPR）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窒息、呼吸困难处理方法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密切观察患者呼吸状况，及时发现窒息、呼吸困难等异常情况。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立即采取措施解除呼吸道梗阻，如使用海姆立克急救法等。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确保患者呼吸道通畅，采取吸氧、吸痰等必要措施。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识别窒息和呼吸困难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采取急救措施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识别休克和晕厥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采取急救措施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迅速转运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休克、晕厥等紧急情况应对措施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立即将患者平卧，抬高下肢以增加回心血量，保持呼吸道通畅，给予吸氧等急救措施。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在患者病情稳定后，迅速将其转运至医疗机构接受进一步治疗。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密切观察患者生命体征，及时发现休克、晕厥等紧急情况。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https://d.book118.com/496142143141010041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2024-09-08T13:55:11.401</cp:lastPrinted>
  <dcterms:created xsi:type="dcterms:W3CDTF">2024-09-08T05:55:11Z</dcterms:created>
  <dcterms:modified xsi:type="dcterms:W3CDTF">2024-09-08T05:55:13Z</dcterms:modified>
</cp:coreProperties>
</file>