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9AE1C-CD08-46AD-B404-6710F6115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3AE29-E51C-4959-9B67-C0948135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4A1D4-C0A3-4F85-B6F6-147E66E8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85D2F-F75B-4900-8876-9E3917D5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B477C-E749-4956-A604-1402EC913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12D6D-E120-4087-B8BF-9E1D93069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3B9D2-36DA-4D2C-9ECD-71C364F54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7096E-FA3F-4155-9410-B0BE2F05B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8F22C-DD0B-4D74-88DD-F6318B647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D802B-57B3-4BE6-BFA0-0D2EE427D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FA968-155F-4F46-969D-9DF90CC09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21531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第三四章钢筋砼结构工程预应力工程课件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钢筋砼结构工程概述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钢筋砼结构的材料与设计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钢筋砼结构的施工工艺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预应力工程简介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预应力施工方法与设备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预应力结构的优缺点与案例分析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钢筋砼结构工程概述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钢筋砼结构工程概述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钢筋砼结构的材料与设计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根据结构需求选择合适的钢筋类型，如热轧钢筋、冷轧钢筋等，并确保钢筋的质量和规格符合设计要求。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根据工程需要选择合适强度等级的混凝土，并确保混凝土的配合比和原材料质量符合标准。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如钢绞线、锚具等预应力工程所需材料，应选择经过认证的品牌和规格，确保质量和性能可靠。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其他材料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结构设计应满足安全要求，能够承受各种可能出现的荷载和应力，保证结构稳定和安全。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结构设计应考虑经济性，在满足安全性和功能性的前提下，合理选用材料和优化结构设计，降低工程成本。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结构设计应满足使用要求，考虑建筑物的功能需求和空间需求，确保结构在使用过程中能够满足各种功能需求。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耐久性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结构设计应考虑耐久性，根据工程环境和建筑物使用年限等因素，合理设计结构和选用材料，确保结构在使用年限内保持良好性能。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AutoCAD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一款常用的计算机辅助设计软件，可用于绘制建筑结构图纸和进行简单的结构分析。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SAP2000、Midas和ANSYS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专业的结构分析软件，可用于进行结构建模、分析和优化设计。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结构设计软件介绍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钢筋砼结构的施工工艺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钢筋砼结构的施工工艺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https://d.book118.com/496142153141010101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2024-09-26T03:41:54.219</cp:lastPrinted>
  <dcterms:created xsi:type="dcterms:W3CDTF">2024-09-25T19:41:54Z</dcterms:created>
  <dcterms:modified xsi:type="dcterms:W3CDTF">2024-09-25T19:41:56Z</dcterms:modified>
</cp:coreProperties>
</file>