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C6192-6249-464A-BFA4-F9AF3B05C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B5426-64F1-4C7A-9D3D-C065BD68E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42133-D57C-4529-B3DD-F7A006912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7D322-EF57-4CDD-8A2C-98001F6E2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2221C2-0815-4859-9ECD-CABFFA0BE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37C783-0D1D-4650-BE91-514F43156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7F845A-EC16-4DB5-ABA5-23BE6B1D2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061B3-8101-4AB2-926D-918825D74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312D7-8ED1-462B-A5A9-28CC4DD23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5D9CA-302F-4BE9-83B8-6EDC77B8B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5A2CA-754C-493E-ABFB-94EE4E4E7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4221314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外科手术后护理管理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外科手术概述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术后护理管理案例分享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外科手术概述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外科手术是一种通过手术方式对病变组织进行切除、修复或替换的治疗方法。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根据手术的复杂程度和范围，外科手术可以分为大手术、中手术和小手术等类型。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外科手术的定义和分类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外科手术的目的是通过切除病变组织、修复损伤或替换病变器官等方式，达到治愈疾病、缓解症状、提高生活质量的目的。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外科手术是现代医学中非常重要的治疗手段之一，对于许多疾病，尤其是肿瘤、创伤等，手术治疗是首选的治疗方案。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外科手术的目的和重要性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1" r="186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997" r="2299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术后护理能够有效地促进患者的康复，减少并发症的发生，提高手术效果。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术后护理有助于预防术后感染，降低感染风险，保护患者的安全。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术后护理能够有效地减轻患者的痛苦，提高患者的舒适度，加速康复过程。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优质的术后护理能够提高患者的满意度，增强患者对医疗服务的信任和忠诚度。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减轻患者痛苦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559" r="2155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术后护理应遵循科学的原则，根据患者的实际情况制定个性化的护理方案。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术后护理应注重患者的舒适度，采取适当的措施减轻患者的痛苦和不适感。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术后护理应保证患者的安全，采取必要的预防措施，确保患者不发生意外事件。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术后护理应及时进行，密切观察患者的病情变化，及时处理并发症和异常情况。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666" r="1366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术后疼痛是常见的问题，需要采取有效的疼痛控制措施，如药物治疗和物理治疗等。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疼痛控制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术后感染是常见的并发症，需要采取有效的预防措施，如定期消毒、更换敷料等。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感染预防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术后患者需要足够的营养支持，应根据患者的实际情况制定合理的饮食计划。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术后患者可能出现焦虑、抑郁等心理问题，需要采取有效的心理护理措施，如心理疏导、放松训练等。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https://d.book118.com/496142213141010052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2024-09-19T01:58:43.693</cp:lastPrinted>
  <dcterms:created xsi:type="dcterms:W3CDTF">2024-09-18T17:58:43Z</dcterms:created>
  <dcterms:modified xsi:type="dcterms:W3CDTF">2024-09-18T17:58:45Z</dcterms:modified>
</cp:coreProperties>
</file>