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9C606-2F18-4237-94AB-D9FF94088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659F1-3E66-4A59-9C62-4D6F7A24F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67F41-1857-442F-AEA4-B87CA37D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243BB-901D-47F1-97DC-B4975A18E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EE9B9F-88A3-4589-9EDE-2B2356E13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B446E5-49A8-4AD0-940B-491B93E1F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1566B6-F865-4D53-836A-9EF8327C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E0EDE-A586-44B2-B117-0F2505A15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FE72B-06D9-402E-B847-40B553DCA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0AE8C-97CA-4216-B606-F44EC8B59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D141E-E619-4E6E-990C-7052A5C1D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43103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角膜溃疡护理个案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患者背景与病情介绍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眼部护理措施实施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患者背景与病情介绍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就诊时间：2023年4月10日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职业：工人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眼部外伤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患者于一周前在工作中不慎被铁屑飞溅至右眼，当时未予重视及处理。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外伤后，患者右眼出现红肿、疼痛，自行购买眼药水滴用，症状未见好转，反而加重，出现畏光、流泪、视力下降。经检查，诊断为右眼角膜溃疡。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81" r="18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角膜溃疡发病原因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右眼红肿、疼痛、畏光、流泪、视力下降。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8625" b="8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视力检查右眼视力0.1，左眼视力1.0。裂隙灯检查见右眼角膜中央区一大小约3mm×4mm溃疡灶，表面覆盖脓性分泌物，周围角膜水肿，前房积脓约1mm。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右眼角膜溃疡。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局部用药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给予患者右眼滴用抗生素眼药水及眼膏，控制感染。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全身用药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口服或静脉注射抗生素，加强抗感染治疗。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若药物治疗效果不佳，或患者病情持续恶化，可考虑行角膜移植术。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通过积极有效的治疗，患者右眼角膜溃疡可得到控制并逐渐愈合。视力恢复情况需根据溃疡灶对角膜的损害程度而定，轻者可能恢复至接近正常水平，重者可能遗留一定程度的视力障碍。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治疗方案及预期效果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检查患者的视力，包括裸眼视力和矫正视力，以评估角膜溃疡对视力的影响。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眼部刺激症状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449" b="104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使用裂隙灯等眼科检查设备，观察角膜溃疡的位置、大小、深度以及周围角膜组织的状况。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询问患者是否有眼痛、畏光、流泪等眼部刺激症状，以评估角膜溃疡的严重程度。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了解患者的既往病史，特别是与角膜溃疡相关的疾病，如干眼症、角膜炎等。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询问患者是否使用过眼药水、眼膏等药物，以及药物的使用情况和效果。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评估患者的整体健康状况，包括营养状况、免疫功能和慢性疾病等。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全身状况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了解患者的心理状态，如焦虑、抑郁等，以评估其对角膜溃疡治疗和护理的影响。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询问患者的家庭和社会支持情况，包括家人和朋友对患者的关心和支持程度。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经济状况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了解患者的经济状况，以评估其是否有足够的经济能力支付治疗费用。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根据患者的具体情况，制定明确的护理目标，如减轻眼部刺激症状、促进角膜愈合等。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根据护理目标，制定相应的护理措施，如定期清洗眼部、按时滴用眼药水、避免揉眼等。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向患者及其家属提供有关角膜溃疡的健康教育，包括疾病的病因、治疗方法和预防措施等。同时，指导患者如何正确用药和护理眼部，以促进疾病的康复。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眼部护理措施实施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使用无菌生理盐水或温开水清洗眼部，去除分泌物和坏死组织，保持眼部清洁。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避免用脏手或脏毛巾擦拭眼睛，防止感染加重。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避免污染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避免眼部受到外伤或异物刺激，减少感染风险。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正确用药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用药前清洗双手，轻轻下拉下眼睑，将眼药水滴入结膜囊内，或使用眼膏涂抹于结膜囊内。避免直接滴在角膜上，以免引起不适。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根据医生开具的处方，按时使用眼药水或眼膏，确保药物发挥最佳疗效。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药物保存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眼药水或眼膏应放置在阴凉干燥处，避免阳光直射和高温，以免影响药物效果。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按时使用眼药水或眼膏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揉眼可能导致眼部感染和炎症加重，应尽量避免。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避免揉眼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避免长时间看书、看电视、使用电脑等过度用眼行为，以免加重眼部疲劳和不适。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适度用眼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用眼一段时间后，应适当休息并进行远眺或闭眼休息，缓解眼部疲劳。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眼部休息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避免揉眼和过度用眼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https://d.book118.com/496143103205010103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2024-09-29T03:20:17.469</cp:lastPrinted>
  <dcterms:created xsi:type="dcterms:W3CDTF">2024-09-28T19:20:17Z</dcterms:created>
  <dcterms:modified xsi:type="dcterms:W3CDTF">2024-09-28T19:20:19Z</dcterms:modified>
</cp:coreProperties>
</file>