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0BC28-DBE7-4CED-8935-7243E5CB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31DF9-22E2-47A5-8296-AA39B5E4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6022E-A567-4546-A861-231B2BDD3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897D2-289A-42EF-A280-755B58CC6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A1DF2-01EB-4ECB-B5F3-005BBE5B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ABFA5-C8E7-40B0-AAB9-AAC43A0E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7799F-DE0F-4D33-8BEA-AB4E7053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D582-54FC-468F-8476-FF0E4989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9B43-FDA3-4774-B937-134F8778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568C0-35AB-413E-83CF-FB269964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642A1-D02A-4A9B-AF6B-88198513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3233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硫酸镁护理常规课件\n## 1.硫酸镁的性质与用途\n### 1.1硫酸镁的化学性质和物理性质\n### 1.2硫酸镁在医疗领域的应用\n### 1.3硫酸镁在工业领域的应用\n## 2.硫酸镁的给药途径与剂量\n### 2.1硫酸镁的给药途径及方法\n### 2.2硫酸镁的剂量计算方法\n### 2.3硫酸镁剂量调整原则\n## 3.硫酸镁的护理注意事项\n### 3.1硫酸镁使用前的护理评估\n### 3.2硫酸镁使用过程中的护理监测\n### 3.3硫酸镁使用后的护理措施\n## 4.硫酸镁的不良反应与处理\n### 4.1硫酸镁常见不良反应及原因\n### 4.2硫酸镁不良反应的处理方法\n### 4.3硫酸镁不良反应的预防策略\n## 5.硫酸镁的临床案例分析\n### 5.1硫酸镁在急性心肌梗死治疗中的应用案例分析\n### 5.2硫酸镁在子痫前期治疗中的应用案例分析\n### 5.3硫酸镁在其他疾病治疗中的应用案例分析\n## 6.硫酸镁的护理实践指导\n### 6.1硫酸镁的护理操作技术要点\n### 6.2硫酸镁的护理记录与交接\n### 6.3硫酸镁的护理质量评价与持续改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硫酸镁护理常规课件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硫酸镁的性质与用途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硫酸镁的化学性质和物理性质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硫酸镁是一种无色结晶固体，可溶于水、乙醇和甘油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具有强烈的酸性，能与碱反应生成盐和水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在高温下分解，生成氧化镁和二氧化硫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熔点为240℃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沸点为1360℃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密度为2.64g/cm³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溶液呈酸性，pH值为3.5-5.0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用于治疗高血压、心绞痛、脑血管疾病等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作为肌肉松弛剂，用于手术前的麻醉和镇静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用于治疗子痫、癫痫、哮喘等神经系统疾病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影像诊断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硫酸镁作为造影剂，用于X光、CT、MRI等影像检查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提高病灶的显示效果，有助于疾病的诊断和治疗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硫酸镁在医疗领域的应用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制备其他镁盐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硫酸镁可作为原料制备氧化镁、氢氧化镁等其他镁盐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用于橡胶、塑料、陶瓷等工业领域的填充剂和改性剂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环保领域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硫酸镁用于处理废水、废气中的重金属和有机物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作为脱硫剂，用于燃煤电厂的尾气处理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硫酸镁在工业领域的应用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硫酸镁的给药途径与剂量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硫酸镁片剂或胶囊，一般每次0.3-1g，每日3-4次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餐前或餐后服用，以减少胃肠道不适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</a:t>
                </a:r>
                <a:endParaRPr/>
              </a:p>
            </p:txBody>
          </p:sp>
        </p:grpSp>
        <p:grpSp>
          <p:nvGrpSpPr>
            <p:cNvPr id="26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硫酸镁注射液，一般每次1-2g，每日1-2次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可静脉滴注或肌肉注射，需稀释后使用</a:t>
                </a:r>
                <a:endParaRPr/>
              </a:p>
            </p:txBody>
          </p:sp>
          <p:sp>
            <p:nvSpPr>
              <p:cNvPr id="26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</a:t>
                </a:r>
                <a:endParaRPr/>
              </a:p>
            </p:txBody>
          </p:sp>
          <p:sp>
            <p:nvSpPr>
              <p:cNvPr id="27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硫酸镁溶液或膏剂，用于治疗皮肤病、创伤等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直接涂抹或湿敷于患处，每日1-2次</a:t>
                </a:r>
                <a:endParaRPr/>
              </a:p>
            </p:txBody>
          </p:sp>
          <p:sp>
            <p:nvSpPr>
              <p:cNvPr id="27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外用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硫酸镁的给药途径及方法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硫酸镁的剂量计算方法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根据体重计算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一般成人剂量为每公斤体重0.5-1g，每日3-4次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儿童剂量需根据年龄、体重和病情调整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根据病情计算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治疗高血压、心绞痛等心血管疾病时，剂量可为每日3-6g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治疗子痫、癫痫等神经系统疾病时，剂量可为每日6-12g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硫酸镁剂量调整原则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根据病情和反应调整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如出现严重腹泻、头痛、皮疹等不良反应，需减少剂量或停药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如病情未缓解，可适当增加剂量，但最大剂量不得超过每日15g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不同患者对硫酸镁的耐受性和反应可能不同，需密切观察病情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肝肾功能不全、孕妇、哺乳期妇女等特殊人群需调整剂量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硫酸镁的护理注意事项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https://d.book118.com/496143233011010103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硫酸镁护理常规课件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2024-09-28T04:09:08.558</cp:lastPrinted>
  <dcterms:created xsi:type="dcterms:W3CDTF">2024-09-27T20:09:08Z</dcterms:created>
  <dcterms:modified xsi:type="dcterms:W3CDTF">2024-09-27T20:09:10Z</dcterms:modified>
</cp:coreProperties>
</file>