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759879-7ABF-42C5-AEAA-9B409B4BCC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9A0842-FA50-4FE7-A399-BCA753180C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351194-D6A1-4F96-8880-4B77C17EA9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03C654-467B-47ED-A450-9C2EEC36B3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0700AF-5B8E-4052-9B8D-0964DD25C4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FCE036-E161-48B7-81A8-BE6D0E40CE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8FCBBF-5EF7-4038-8B2A-9F99203448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A11B45-96D8-413D-BF3B-1AE90C6B2B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6A451D-09DD-4E87-9B00-C07FBD794D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3EFA20-912C-47C3-95D3-AD4BD16CF9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5CF450-BD56-4FCD-84ED-B3A676AC2F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614420324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solidFill>
                <a:latin typeface="Microsoft Yahei"/>
                <a:ea typeface="Microsoft Yahei"/>
                <a:cs typeface="Microsoft Yahei"/>
              </a:rPr>
              <a:t>智慧安防行业市场分析</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日期: </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智慧安防行业概述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智慧安防行业市场现状分析</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智慧安防行业市场发展趋势分析</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智慧安防行业市场面临的挑战与机遇</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智慧安防行业市场发展建议与策略</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智慧安防行业市场前景展望与投资机会分析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智慧安防行业概述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33909">
            <a:solidFill>
              <a:srgbClr val="FFFFFF">
                <a:alpha val="100000"/>
              </a:srgb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33909">
            <a:solidFill>
              <a:srgbClr val="FFFFFF">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solidFill>
                <a:latin typeface="Microsoft Yahei"/>
                <a:ea typeface="Microsoft Yahei"/>
                <a:cs typeface="Microsoft Yahei"/>
              </a:rPr>
              <a:t>智慧安防是指利用物联网、云计算、大数据、5G等先进技术，实现全方位的安防监控、预测预警、智能分析等功能的综合性安防体系。</a:t>
            </a:r>
            <a:endParaRPr lang="en-US" sz="1100"/>
          </a:p>
        </p:txBody>
      </p:sp>
      <p:sp>
        <p:nvSpPr>
          <p:cNvPr id="6" name="AutoShape 6"/>
          <p:cNvSpPr/>
          <p:nvPr/>
        </p:nvSpPr>
        <p:spPr>
          <a:xfrm>
            <a:off x="6851043" y="3468001"/>
            <a:ext cx="4382762" cy="2756521"/>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solidFill>
                <a:latin typeface="Microsoft Yahei"/>
                <a:ea typeface="Microsoft Yahei"/>
                <a:cs typeface="Microsoft Yahei"/>
              </a:rPr>
              <a:t>智慧安防具有自动化、智能化、高效化、可视化等特征，能够提供全方位的安全保障，满足人们对安全的需求。</a:t>
            </a:r>
            <a:endParaRPr lang="en-US" sz="1100"/>
          </a:p>
        </p:txBody>
      </p:sp>
      <p:sp>
        <p:nvSpPr>
          <p:cNvPr id="7" name="AutoShape 7"/>
          <p:cNvSpPr/>
          <p:nvPr/>
        </p:nvSpPr>
        <p:spPr>
          <a:xfrm>
            <a:off x="1128883" y="2489009"/>
            <a:ext cx="4242156"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特点</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智慧安防行业的定义与特点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智慧安防行业经历了从传统安防到数字化安防，再到智能化安防的发展过程，随着技术的不断进步，智慧安防的应用范围和深度也不断拓展。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未来，智慧安防行业将朝着更加智能化、高效化、个性化的方向发展，同时，随着新技术的不断涌现，智慧安防的应用领域也将不断拓展，如智能家居、智能交通、智能城市等。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智慧安防行业的发展历程与趋势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flipH="1">
            <a:off x="1066895" y="1803990"/>
            <a:ext cx="10064547" cy="3996218"/>
          </a:xfrm>
          <a:custGeom>
            <a:rect l="l" t="t" r="r" b="b"/>
            <a:pathLst>
              <a:path w="9899943" h="4048220">
                <a:moveTo>
                  <a:pt x="808083" y="4043410"/>
                </a:moveTo>
                <a:lnTo>
                  <a:pt x="0" y="4048220"/>
                </a:lnTo>
                <a:lnTo>
                  <a:pt x="0" y="0"/>
                </a:lnTo>
                <a:lnTo>
                  <a:pt x="9899943" y="0"/>
                </a:lnTo>
                <a:lnTo>
                  <a:pt x="9899943" y="4048220"/>
                </a:lnTo>
                <a:lnTo>
                  <a:pt x="1730103" y="4043410"/>
                </a:lnTo>
              </a:path>
            </a:pathLst>
          </a:custGeom>
          <a:ln w="349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3" name="Picture 3"/>
          <p:cNvPicPr>
            <a:picLocks noChangeAspect="1"/>
          </p:cNvPicPr>
          <p:nvPr/>
        </p:nvPicPr>
        <p:blipFill>
          <a:blip r:embed="rId2"/>
          <a:srcRect l="9748" r="9748"/>
          <a:stretch>
            <a:fillRect/>
          </a:stretch>
        </p:blipFill>
        <p:spPr>
          <a:xfrm>
            <a:off x="5618506" y="1359985"/>
            <a:ext cx="5935036" cy="4884226"/>
          </a:xfrm>
          <a:prstGeom prst="rect">
            <a:avLst/>
          </a:prstGeom>
        </p:spPr>
      </p:pic>
      <p:sp>
        <p:nvSpPr>
          <p:cNvPr id="4" name="AutoShape 4"/>
          <p:cNvSpPr/>
          <p:nvPr/>
        </p:nvSpPr>
        <p:spPr>
          <a:xfrm>
            <a:off x="1301770" y="2621318"/>
            <a:ext cx="4081000" cy="2471364"/>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solidFill>
                <a:latin typeface="Microsoft Yahei"/>
                <a:ea typeface="Microsoft Yahei"/>
                <a:cs typeface="Microsoft Yahei"/>
              </a:rPr>
              <a:t>产业链结构：智慧安防行业产业链包括传感器、网络通信、数据存储与分析、人工智能、应用服务等环节，各环节之间相互协作，共同实现智慧安防的功能。</a:t>
            </a:r>
            <a:endParaRPr lang="en-US" sz="1100"/>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智慧安防行业的产业链结构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智慧安防行业市场现状分析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近年来，智慧安防行业市场规模持续扩大，增长迅速。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随着社会经济的发展和安防需求的提升，智慧安防市场规模逐年增加。据统计，2019年智慧安防市场规模为1500亿元，到2021年达到了2000亿元，年均复合增长率达10%以上。</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市场规模与增长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智慧安防行业主要提供视频监控、门禁系统、防盗报警、智能巡检等产品及服务。</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智慧安防行业的产品线涵盖了视频监控、门禁系统、防盗报警、智能巡检等多个领域。其中，视频监控是智慧安防的核心产品，市场占比最大；门禁系统、防盗报警则分别以出入口控制、安全防范为主要功能；智能巡检则通过人工智能技术实现设备设施的自动化巡检。</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主要产品与服务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智慧安防行业竞争激烈，市场集中度逐步提高。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目前，智慧安防市场竞争者众多，市场整体竞争较为激烈。其中，海康威视、大华股份等大型企业凭借技术优势和品牌影响力占据了市场的主导地位，成为行业内的领军企业。同时，近年来市场集中度逐步提高，头部企业市场份额持续扩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市场竞争格局与市场集中度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4" name="Picture 4"/>
          <p:cNvPicPr>
            <a:picLocks noChangeAspect="1"/>
          </p:cNvPicPr>
          <p:nvPr/>
        </p:nvPicPr>
        <p:blipFill>
          <a:blip r:embed="rId2">
            <a:alphaModFix/>
          </a:blip>
          <a:srcRect l="27969" r="27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智慧安防市场需求持续增长，用户行为趋向于选择更高效、智能的产品和服务。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随着社会治安形势的日益严峻，政府和企业对智慧安防的需求不断提升。在用户行为方面，用户更倾向于选择操作简便、高效智能的安防产品和服务。同时，用户对数据安全和隐私保护的关注度也在逐步提高。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市场需求与用户行为分析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智慧安防行业市场发展趋势分析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随着高清、超高清视频技术的不断发展，视频监控系统在智慧安防领域的应用将更加广泛，如人脸识别、行为分析等。</a:t>
            </a:r>
          </a:p>
        </p:txBody>
      </p:sp>
      <p:pic>
        <p:nvPicPr>
          <p:cNvPr id="6" name="Picture 6"/>
          <p:cNvPicPr>
            <a:picLocks noChangeAspect="1"/>
          </p:cNvPicPr>
          <p:nvPr/>
        </p:nvPicPr>
        <p:blipFill>
          <a:blip r:embed="rId2"/>
          <a:srcRect l="10571" r="1057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视频监控技术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人工智能技术在智慧安防领域的应用不断深化，如智能分析、智能识别等，将进一步提升智慧安防的效率和准确性。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人工智能技术</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92" r="16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云计算技术的应用将推动智慧安防行业的云化进程，提高数据处理能力和存储能力，同时降低成本。</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云计算技术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技术创新与升级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政策支持</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政府对智慧安防行业的支持将进一步推动行业的发展，如加大对智慧安防项目的投入、对智慧安防企业的税收优惠等。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法规变化</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随着社会对隐私保护的重视程度不断提高，智慧安防行业的法规将面临调整，如对视频监控数据的存储和使用、对个人信息保护的要求等。</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行业政策与法规变化的影响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智慧安防企业将与IT企业进行更广泛的合作，如与云计算、大数据、人工智能等企业的合作，共同开发新技术和新产品。</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传统安防企业拥有丰富的行业经验和资源，智慧安防企业将与其进行合作，共同拓展市场和提供解决方案。</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与IT企业的融合</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与传统安防企业的合作</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跨界融合与合作机会</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https://d.book118.com/496144203241010045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2024-09-14T23:34:12.879</cp:lastPrinted>
  <dcterms:created xsi:type="dcterms:W3CDTF">2024-09-14T15:34:12Z</dcterms:created>
  <dcterms:modified xsi:type="dcterms:W3CDTF">2024-09-14T15:34:14Z</dcterms:modified>
</cp:coreProperties>
</file>